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2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BEDA35-E688-FE41-A43D-BA4C0DA956CE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D4C8F15C-6AE8-5040-8ED7-5E53BA0D4326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2: Improve Notices </a:t>
          </a:r>
        </a:p>
      </dgm:t>
    </dgm:pt>
    <dgm:pt modelId="{710966C4-5A89-3F43-B153-3A3223BFE937}" type="parTrans" cxnId="{3CF366A7-97DD-3B47-AA7B-A685F6EB30F6}">
      <dgm:prSet/>
      <dgm:spPr/>
      <dgm:t>
        <a:bodyPr/>
        <a:lstStyle/>
        <a:p>
          <a:endParaRPr lang="en-US" sz="1200"/>
        </a:p>
      </dgm:t>
    </dgm:pt>
    <dgm:pt modelId="{A33E07C4-2ACA-B64E-A7B8-87B2D2A57281}" type="sibTrans" cxnId="{3CF366A7-97DD-3B47-AA7B-A685F6EB30F6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F4577844-AE40-4549-AAE4-95317B0764B3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Develop and present recommendations to MC at its August in-person meeting</a:t>
          </a:r>
        </a:p>
      </dgm:t>
    </dgm:pt>
    <dgm:pt modelId="{43A0D49B-B6E8-4846-9E8F-9F6ED7A9DD4C}" type="parTrans" cxnId="{749481A9-E47F-BB42-ABAA-20BCF5312C9A}">
      <dgm:prSet/>
      <dgm:spPr/>
      <dgm:t>
        <a:bodyPr/>
        <a:lstStyle/>
        <a:p>
          <a:endParaRPr lang="en-US" sz="1200"/>
        </a:p>
      </dgm:t>
    </dgm:pt>
    <dgm:pt modelId="{43DC2789-DCEF-A141-8A47-86016F2FE665}" type="sibTrans" cxnId="{749481A9-E47F-BB42-ABAA-20BCF5312C9A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4C3D124A-6105-C64E-B089-5FBEB6EF284B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Implement adopted recommendations by end of December</a:t>
          </a:r>
        </a:p>
      </dgm:t>
    </dgm:pt>
    <dgm:pt modelId="{F988ACB5-CA46-D048-BCE2-A460D1B595C9}" type="parTrans" cxnId="{F38C1341-C652-C04E-8C98-ADBBE467B22F}">
      <dgm:prSet/>
      <dgm:spPr/>
      <dgm:t>
        <a:bodyPr/>
        <a:lstStyle/>
        <a:p>
          <a:endParaRPr lang="en-US" sz="1200"/>
        </a:p>
      </dgm:t>
    </dgm:pt>
    <dgm:pt modelId="{9950E9A5-1833-3440-98E7-2332C408420A}" type="sibTrans" cxnId="{F38C1341-C652-C04E-8C98-ADBBE467B22F}">
      <dgm:prSet/>
      <dgm:spPr/>
      <dgm:t>
        <a:bodyPr/>
        <a:lstStyle/>
        <a:p>
          <a:endParaRPr lang="en-US" sz="1200"/>
        </a:p>
      </dgm:t>
    </dgm:pt>
    <dgm:pt modelId="{35ED47E3-9055-6C42-8C91-DAFAD07294DF}">
      <dgm:prSet custT="1"/>
      <dgm:spPr>
        <a:solidFill>
          <a:srgbClr val="FFC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Outline rulemaking notice practices &amp; requirements for Uniform Standards by end of April</a:t>
          </a:r>
        </a:p>
      </dgm:t>
    </dgm:pt>
    <dgm:pt modelId="{27B20414-83FD-5C4B-80A7-D712C449B1DF}" type="parTrans" cxnId="{CC3C19FC-1777-5544-8F3B-B9FF07198599}">
      <dgm:prSet/>
      <dgm:spPr/>
      <dgm:t>
        <a:bodyPr/>
        <a:lstStyle/>
        <a:p>
          <a:endParaRPr lang="en-US" sz="1200"/>
        </a:p>
      </dgm:t>
    </dgm:pt>
    <dgm:pt modelId="{C5B2EF11-9219-4442-B2CF-EEA4EF075EA6}" type="sibTrans" cxnId="{CC3C19FC-1777-5544-8F3B-B9FF07198599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11C17C18-9D35-5742-8B00-558055A7D1CE}">
      <dgm:prSet custT="1"/>
      <dgm:spPr>
        <a:solidFill>
          <a:srgbClr val="0070C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Solicit comments on improvements to current practices by end of June </a:t>
          </a:r>
        </a:p>
      </dgm:t>
    </dgm:pt>
    <dgm:pt modelId="{4B1C1E3C-0ECE-D04E-872D-A2AAF573F73B}" type="parTrans" cxnId="{AB5B1E17-64F6-0A4F-B53F-F9C3B507B54E}">
      <dgm:prSet/>
      <dgm:spPr/>
      <dgm:t>
        <a:bodyPr/>
        <a:lstStyle/>
        <a:p>
          <a:endParaRPr lang="en-US" sz="1200"/>
        </a:p>
      </dgm:t>
    </dgm:pt>
    <dgm:pt modelId="{F54B7CE5-661B-4248-A1A6-4167127FA0F6}" type="sibTrans" cxnId="{AB5B1E17-64F6-0A4F-B53F-F9C3B507B54E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ABBE2903-2B1A-C449-A6F6-3A1F56B7C76A}" type="pres">
      <dgm:prSet presAssocID="{09BEDA35-E688-FE41-A43D-BA4C0DA956CE}" presName="Name0" presStyleCnt="0">
        <dgm:presLayoutVars>
          <dgm:dir/>
          <dgm:resizeHandles val="exact"/>
        </dgm:presLayoutVars>
      </dgm:prSet>
      <dgm:spPr/>
    </dgm:pt>
    <dgm:pt modelId="{72011C1F-8FB1-E449-914E-4B634EB009D8}" type="pres">
      <dgm:prSet presAssocID="{D4C8F15C-6AE8-5040-8ED7-5E53BA0D4326}" presName="node" presStyleLbl="node1" presStyleIdx="0" presStyleCnt="5" custScaleY="115676" custLinFactNeighborX="-7255" custLinFactNeighborY="-8755">
        <dgm:presLayoutVars>
          <dgm:bulletEnabled val="1"/>
        </dgm:presLayoutVars>
      </dgm:prSet>
      <dgm:spPr/>
    </dgm:pt>
    <dgm:pt modelId="{EC086985-ACBD-DF48-B65B-98A7DE8C770F}" type="pres">
      <dgm:prSet presAssocID="{A33E07C4-2ACA-B64E-A7B8-87B2D2A57281}" presName="sibTrans" presStyleLbl="sibTrans2D1" presStyleIdx="0" presStyleCnt="4" custAng="21415159" custScaleX="72839" custScaleY="114028"/>
      <dgm:spPr/>
    </dgm:pt>
    <dgm:pt modelId="{8A8200F4-474C-3444-BA9E-D8B3F83FACBE}" type="pres">
      <dgm:prSet presAssocID="{A33E07C4-2ACA-B64E-A7B8-87B2D2A57281}" presName="connectorText" presStyleLbl="sibTrans2D1" presStyleIdx="0" presStyleCnt="4"/>
      <dgm:spPr/>
    </dgm:pt>
    <dgm:pt modelId="{11BEAA50-CC58-B14D-97AC-6FA4B37FE8E3}" type="pres">
      <dgm:prSet presAssocID="{35ED47E3-9055-6C42-8C91-DAFAD07294DF}" presName="node" presStyleLbl="node1" presStyleIdx="1" presStyleCnt="5" custScaleY="111506" custLinFactNeighborX="-3155" custLinFactNeighborY="2612">
        <dgm:presLayoutVars>
          <dgm:bulletEnabled val="1"/>
        </dgm:presLayoutVars>
      </dgm:prSet>
      <dgm:spPr/>
    </dgm:pt>
    <dgm:pt modelId="{CB5F9B38-3D42-F44D-BBD5-73437310C79A}" type="pres">
      <dgm:prSet presAssocID="{C5B2EF11-9219-4442-B2CF-EEA4EF075EA6}" presName="sibTrans" presStyleLbl="sibTrans2D1" presStyleIdx="1" presStyleCnt="4" custAng="181409" custScaleX="95994"/>
      <dgm:spPr/>
    </dgm:pt>
    <dgm:pt modelId="{ACD016B1-2498-8645-A345-C34CD19A1318}" type="pres">
      <dgm:prSet presAssocID="{C5B2EF11-9219-4442-B2CF-EEA4EF075EA6}" presName="connectorText" presStyleLbl="sibTrans2D1" presStyleIdx="1" presStyleCnt="4"/>
      <dgm:spPr/>
    </dgm:pt>
    <dgm:pt modelId="{20DE84EB-B429-1E4A-8C87-64BF4DDB1228}" type="pres">
      <dgm:prSet presAssocID="{11C17C18-9D35-5742-8B00-558055A7D1CE}" presName="node" presStyleLbl="node1" presStyleIdx="2" presStyleCnt="5" custScaleY="118560" custLinFactY="-100000" custLinFactNeighborY="-125381">
        <dgm:presLayoutVars>
          <dgm:bulletEnabled val="1"/>
        </dgm:presLayoutVars>
      </dgm:prSet>
      <dgm:spPr/>
    </dgm:pt>
    <dgm:pt modelId="{F306A338-9544-C547-89B6-FA26D3B69ABA}" type="pres">
      <dgm:prSet presAssocID="{F54B7CE5-661B-4248-A1A6-4167127FA0F6}" presName="sibTrans" presStyleLbl="sibTrans2D1" presStyleIdx="2" presStyleCnt="4"/>
      <dgm:spPr/>
    </dgm:pt>
    <dgm:pt modelId="{BF06DDD2-9E60-224D-BD09-EE65F292D8BE}" type="pres">
      <dgm:prSet presAssocID="{F54B7CE5-661B-4248-A1A6-4167127FA0F6}" presName="connectorText" presStyleLbl="sibTrans2D1" presStyleIdx="2" presStyleCnt="4"/>
      <dgm:spPr/>
    </dgm:pt>
    <dgm:pt modelId="{598813C7-14AF-C741-B1F1-A9C5F2474A58}" type="pres">
      <dgm:prSet presAssocID="{F4577844-AE40-4549-AAE4-95317B0764B3}" presName="node" presStyleLbl="node1" presStyleIdx="3" presStyleCnt="5" custScaleY="119656" custLinFactNeighborX="4732" custLinFactNeighborY="-8232">
        <dgm:presLayoutVars>
          <dgm:bulletEnabled val="1"/>
        </dgm:presLayoutVars>
      </dgm:prSet>
      <dgm:spPr/>
    </dgm:pt>
    <dgm:pt modelId="{24FAB0BD-3F08-2741-B358-099DAB1E3356}" type="pres">
      <dgm:prSet presAssocID="{43DC2789-DCEF-A141-8A47-86016F2FE665}" presName="sibTrans" presStyleLbl="sibTrans2D1" presStyleIdx="3" presStyleCnt="4"/>
      <dgm:spPr/>
    </dgm:pt>
    <dgm:pt modelId="{0116E169-33AA-674C-991C-F90D41F2A9D5}" type="pres">
      <dgm:prSet presAssocID="{43DC2789-DCEF-A141-8A47-86016F2FE665}" presName="connectorText" presStyleLbl="sibTrans2D1" presStyleIdx="3" presStyleCnt="4"/>
      <dgm:spPr/>
    </dgm:pt>
    <dgm:pt modelId="{7D878A3E-D69B-5148-B602-6B2964D26142}" type="pres">
      <dgm:prSet presAssocID="{4C3D124A-6105-C64E-B089-5FBEB6EF284B}" presName="node" presStyleLbl="node1" presStyleIdx="4" presStyleCnt="5" custScaleY="119656" custLinFactNeighborX="1614" custLinFactNeighborY="-1761">
        <dgm:presLayoutVars>
          <dgm:bulletEnabled val="1"/>
        </dgm:presLayoutVars>
      </dgm:prSet>
      <dgm:spPr/>
    </dgm:pt>
  </dgm:ptLst>
  <dgm:cxnLst>
    <dgm:cxn modelId="{A4B9B805-C031-A44D-BD8A-485DE810282E}" type="presOf" srcId="{43DC2789-DCEF-A141-8A47-86016F2FE665}" destId="{0116E169-33AA-674C-991C-F90D41F2A9D5}" srcOrd="1" destOrd="0" presId="urn:microsoft.com/office/officeart/2005/8/layout/process1"/>
    <dgm:cxn modelId="{AB5B1E17-64F6-0A4F-B53F-F9C3B507B54E}" srcId="{09BEDA35-E688-FE41-A43D-BA4C0DA956CE}" destId="{11C17C18-9D35-5742-8B00-558055A7D1CE}" srcOrd="2" destOrd="0" parTransId="{4B1C1E3C-0ECE-D04E-872D-A2AAF573F73B}" sibTransId="{F54B7CE5-661B-4248-A1A6-4167127FA0F6}"/>
    <dgm:cxn modelId="{07FE271E-0783-9242-A663-C9293FCD02E2}" type="presOf" srcId="{09BEDA35-E688-FE41-A43D-BA4C0DA956CE}" destId="{ABBE2903-2B1A-C449-A6F6-3A1F56B7C76A}" srcOrd="0" destOrd="0" presId="urn:microsoft.com/office/officeart/2005/8/layout/process1"/>
    <dgm:cxn modelId="{5195485F-5292-7445-812A-2024C3A11EFA}" type="presOf" srcId="{C5B2EF11-9219-4442-B2CF-EEA4EF075EA6}" destId="{CB5F9B38-3D42-F44D-BBD5-73437310C79A}" srcOrd="0" destOrd="0" presId="urn:microsoft.com/office/officeart/2005/8/layout/process1"/>
    <dgm:cxn modelId="{F38C1341-C652-C04E-8C98-ADBBE467B22F}" srcId="{09BEDA35-E688-FE41-A43D-BA4C0DA956CE}" destId="{4C3D124A-6105-C64E-B089-5FBEB6EF284B}" srcOrd="4" destOrd="0" parTransId="{F988ACB5-CA46-D048-BCE2-A460D1B595C9}" sibTransId="{9950E9A5-1833-3440-98E7-2332C408420A}"/>
    <dgm:cxn modelId="{DC35E96D-7FD8-4549-A04D-500F0C0FF66E}" type="presOf" srcId="{A33E07C4-2ACA-B64E-A7B8-87B2D2A57281}" destId="{8A8200F4-474C-3444-BA9E-D8B3F83FACBE}" srcOrd="1" destOrd="0" presId="urn:microsoft.com/office/officeart/2005/8/layout/process1"/>
    <dgm:cxn modelId="{19858B75-95AF-F64E-881C-45D5823D5975}" type="presOf" srcId="{A33E07C4-2ACA-B64E-A7B8-87B2D2A57281}" destId="{EC086985-ACBD-DF48-B65B-98A7DE8C770F}" srcOrd="0" destOrd="0" presId="urn:microsoft.com/office/officeart/2005/8/layout/process1"/>
    <dgm:cxn modelId="{96977457-5C5D-7C47-AD85-818B04A34107}" type="presOf" srcId="{D4C8F15C-6AE8-5040-8ED7-5E53BA0D4326}" destId="{72011C1F-8FB1-E449-914E-4B634EB009D8}" srcOrd="0" destOrd="0" presId="urn:microsoft.com/office/officeart/2005/8/layout/process1"/>
    <dgm:cxn modelId="{26103985-3F04-E048-8104-0893432DB2E5}" type="presOf" srcId="{4C3D124A-6105-C64E-B089-5FBEB6EF284B}" destId="{7D878A3E-D69B-5148-B602-6B2964D26142}" srcOrd="0" destOrd="0" presId="urn:microsoft.com/office/officeart/2005/8/layout/process1"/>
    <dgm:cxn modelId="{FD755099-C663-3C4C-9BC6-E5022035ED4A}" type="presOf" srcId="{F4577844-AE40-4549-AAE4-95317B0764B3}" destId="{598813C7-14AF-C741-B1F1-A9C5F2474A58}" srcOrd="0" destOrd="0" presId="urn:microsoft.com/office/officeart/2005/8/layout/process1"/>
    <dgm:cxn modelId="{BA0FF89B-ED6A-524A-BDBE-AE2AC009CC32}" type="presOf" srcId="{F54B7CE5-661B-4248-A1A6-4167127FA0F6}" destId="{F306A338-9544-C547-89B6-FA26D3B69ABA}" srcOrd="0" destOrd="0" presId="urn:microsoft.com/office/officeart/2005/8/layout/process1"/>
    <dgm:cxn modelId="{3CF366A7-97DD-3B47-AA7B-A685F6EB30F6}" srcId="{09BEDA35-E688-FE41-A43D-BA4C0DA956CE}" destId="{D4C8F15C-6AE8-5040-8ED7-5E53BA0D4326}" srcOrd="0" destOrd="0" parTransId="{710966C4-5A89-3F43-B153-3A3223BFE937}" sibTransId="{A33E07C4-2ACA-B64E-A7B8-87B2D2A57281}"/>
    <dgm:cxn modelId="{749481A9-E47F-BB42-ABAA-20BCF5312C9A}" srcId="{09BEDA35-E688-FE41-A43D-BA4C0DA956CE}" destId="{F4577844-AE40-4549-AAE4-95317B0764B3}" srcOrd="3" destOrd="0" parTransId="{43A0D49B-B6E8-4846-9E8F-9F6ED7A9DD4C}" sibTransId="{43DC2789-DCEF-A141-8A47-86016F2FE665}"/>
    <dgm:cxn modelId="{003094AB-1E59-C146-AA61-6560A0775C7C}" type="presOf" srcId="{F54B7CE5-661B-4248-A1A6-4167127FA0F6}" destId="{BF06DDD2-9E60-224D-BD09-EE65F292D8BE}" srcOrd="1" destOrd="0" presId="urn:microsoft.com/office/officeart/2005/8/layout/process1"/>
    <dgm:cxn modelId="{92A1F5BD-2F54-C64D-9841-7B931980215A}" type="presOf" srcId="{35ED47E3-9055-6C42-8C91-DAFAD07294DF}" destId="{11BEAA50-CC58-B14D-97AC-6FA4B37FE8E3}" srcOrd="0" destOrd="0" presId="urn:microsoft.com/office/officeart/2005/8/layout/process1"/>
    <dgm:cxn modelId="{C60D16D2-AA8C-B840-A006-FD4CC49ABA56}" type="presOf" srcId="{43DC2789-DCEF-A141-8A47-86016F2FE665}" destId="{24FAB0BD-3F08-2741-B358-099DAB1E3356}" srcOrd="0" destOrd="0" presId="urn:microsoft.com/office/officeart/2005/8/layout/process1"/>
    <dgm:cxn modelId="{FE3069DB-7943-6D45-92EC-72BE703ECA5D}" type="presOf" srcId="{C5B2EF11-9219-4442-B2CF-EEA4EF075EA6}" destId="{ACD016B1-2498-8645-A345-C34CD19A1318}" srcOrd="1" destOrd="0" presId="urn:microsoft.com/office/officeart/2005/8/layout/process1"/>
    <dgm:cxn modelId="{CC3C19FC-1777-5544-8F3B-B9FF07198599}" srcId="{09BEDA35-E688-FE41-A43D-BA4C0DA956CE}" destId="{35ED47E3-9055-6C42-8C91-DAFAD07294DF}" srcOrd="1" destOrd="0" parTransId="{27B20414-83FD-5C4B-80A7-D712C449B1DF}" sibTransId="{C5B2EF11-9219-4442-B2CF-EEA4EF075EA6}"/>
    <dgm:cxn modelId="{5703E4FD-46AC-3640-A6BF-224C27D8A00C}" type="presOf" srcId="{11C17C18-9D35-5742-8B00-558055A7D1CE}" destId="{20DE84EB-B429-1E4A-8C87-64BF4DDB1228}" srcOrd="0" destOrd="0" presId="urn:microsoft.com/office/officeart/2005/8/layout/process1"/>
    <dgm:cxn modelId="{21F3D953-A9A1-2C4C-B59D-1DD54ABC3CEA}" type="presParOf" srcId="{ABBE2903-2B1A-C449-A6F6-3A1F56B7C76A}" destId="{72011C1F-8FB1-E449-914E-4B634EB009D8}" srcOrd="0" destOrd="0" presId="urn:microsoft.com/office/officeart/2005/8/layout/process1"/>
    <dgm:cxn modelId="{2AC4B108-8086-B14B-8979-D8913A8EFADD}" type="presParOf" srcId="{ABBE2903-2B1A-C449-A6F6-3A1F56B7C76A}" destId="{EC086985-ACBD-DF48-B65B-98A7DE8C770F}" srcOrd="1" destOrd="0" presId="urn:microsoft.com/office/officeart/2005/8/layout/process1"/>
    <dgm:cxn modelId="{31D74C9E-B4DE-B846-B424-71501F97F970}" type="presParOf" srcId="{EC086985-ACBD-DF48-B65B-98A7DE8C770F}" destId="{8A8200F4-474C-3444-BA9E-D8B3F83FACBE}" srcOrd="0" destOrd="0" presId="urn:microsoft.com/office/officeart/2005/8/layout/process1"/>
    <dgm:cxn modelId="{0F1549B4-5F60-6247-BDFC-12F0AAD15CEB}" type="presParOf" srcId="{ABBE2903-2B1A-C449-A6F6-3A1F56B7C76A}" destId="{11BEAA50-CC58-B14D-97AC-6FA4B37FE8E3}" srcOrd="2" destOrd="0" presId="urn:microsoft.com/office/officeart/2005/8/layout/process1"/>
    <dgm:cxn modelId="{803B1F28-918B-3744-ACEB-E12B6DF45FBF}" type="presParOf" srcId="{ABBE2903-2B1A-C449-A6F6-3A1F56B7C76A}" destId="{CB5F9B38-3D42-F44D-BBD5-73437310C79A}" srcOrd="3" destOrd="0" presId="urn:microsoft.com/office/officeart/2005/8/layout/process1"/>
    <dgm:cxn modelId="{093FDC59-0D17-E845-9409-DAD929E4D0CE}" type="presParOf" srcId="{CB5F9B38-3D42-F44D-BBD5-73437310C79A}" destId="{ACD016B1-2498-8645-A345-C34CD19A1318}" srcOrd="0" destOrd="0" presId="urn:microsoft.com/office/officeart/2005/8/layout/process1"/>
    <dgm:cxn modelId="{AE45EF9A-7DC5-3F43-BD8D-BFE05691637D}" type="presParOf" srcId="{ABBE2903-2B1A-C449-A6F6-3A1F56B7C76A}" destId="{20DE84EB-B429-1E4A-8C87-64BF4DDB1228}" srcOrd="4" destOrd="0" presId="urn:microsoft.com/office/officeart/2005/8/layout/process1"/>
    <dgm:cxn modelId="{118C4927-FF43-3848-9BF4-11DFD4282E6E}" type="presParOf" srcId="{ABBE2903-2B1A-C449-A6F6-3A1F56B7C76A}" destId="{F306A338-9544-C547-89B6-FA26D3B69ABA}" srcOrd="5" destOrd="0" presId="urn:microsoft.com/office/officeart/2005/8/layout/process1"/>
    <dgm:cxn modelId="{977FF10D-3A5B-A149-8566-F24E5DB27632}" type="presParOf" srcId="{F306A338-9544-C547-89B6-FA26D3B69ABA}" destId="{BF06DDD2-9E60-224D-BD09-EE65F292D8BE}" srcOrd="0" destOrd="0" presId="urn:microsoft.com/office/officeart/2005/8/layout/process1"/>
    <dgm:cxn modelId="{6ED7E565-9BC5-934F-BC4D-ACBDC440C04D}" type="presParOf" srcId="{ABBE2903-2B1A-C449-A6F6-3A1F56B7C76A}" destId="{598813C7-14AF-C741-B1F1-A9C5F2474A58}" srcOrd="6" destOrd="0" presId="urn:microsoft.com/office/officeart/2005/8/layout/process1"/>
    <dgm:cxn modelId="{63A67CB4-BDA6-7641-BABF-CFA4C6E437CC}" type="presParOf" srcId="{ABBE2903-2B1A-C449-A6F6-3A1F56B7C76A}" destId="{24FAB0BD-3F08-2741-B358-099DAB1E3356}" srcOrd="7" destOrd="0" presId="urn:microsoft.com/office/officeart/2005/8/layout/process1"/>
    <dgm:cxn modelId="{F9E8C211-DF8B-3641-A10E-EE498785EE5D}" type="presParOf" srcId="{24FAB0BD-3F08-2741-B358-099DAB1E3356}" destId="{0116E169-33AA-674C-991C-F90D41F2A9D5}" srcOrd="0" destOrd="0" presId="urn:microsoft.com/office/officeart/2005/8/layout/process1"/>
    <dgm:cxn modelId="{B0AB3CA2-B4AF-B04B-9EA7-F8B50616462C}" type="presParOf" srcId="{ABBE2903-2B1A-C449-A6F6-3A1F56B7C76A}" destId="{7D878A3E-D69B-5148-B602-6B2964D2614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BEDA35-E688-FE41-A43D-BA4C0DA956CE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D4C8F15C-6AE8-5040-8ED7-5E53BA0D4326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3: Standards Development Guidance</a:t>
          </a:r>
        </a:p>
      </dgm:t>
    </dgm:pt>
    <dgm:pt modelId="{710966C4-5A89-3F43-B153-3A3223BFE937}" type="parTrans" cxnId="{3CF366A7-97DD-3B47-AA7B-A685F6EB30F6}">
      <dgm:prSet/>
      <dgm:spPr/>
      <dgm:t>
        <a:bodyPr/>
        <a:lstStyle/>
        <a:p>
          <a:endParaRPr lang="en-US" sz="1200"/>
        </a:p>
      </dgm:t>
    </dgm:pt>
    <dgm:pt modelId="{A33E07C4-2ACA-B64E-A7B8-87B2D2A57281}" type="sibTrans" cxnId="{3CF366A7-97DD-3B47-AA7B-A685F6EB30F6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F4577844-AE40-4549-AAE4-95317B0764B3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Expose recommended guidance document by end of September</a:t>
          </a:r>
        </a:p>
      </dgm:t>
    </dgm:pt>
    <dgm:pt modelId="{43A0D49B-B6E8-4846-9E8F-9F6ED7A9DD4C}" type="parTrans" cxnId="{749481A9-E47F-BB42-ABAA-20BCF5312C9A}">
      <dgm:prSet/>
      <dgm:spPr/>
      <dgm:t>
        <a:bodyPr/>
        <a:lstStyle/>
        <a:p>
          <a:endParaRPr lang="en-US" sz="1200"/>
        </a:p>
      </dgm:t>
    </dgm:pt>
    <dgm:pt modelId="{43DC2789-DCEF-A141-8A47-86016F2FE665}" type="sibTrans" cxnId="{749481A9-E47F-BB42-ABAA-20BCF5312C9A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4C3D124A-6105-C64E-B089-5FBEB6EF284B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Present recommendation at November in-person meeting</a:t>
          </a:r>
        </a:p>
      </dgm:t>
    </dgm:pt>
    <dgm:pt modelId="{F988ACB5-CA46-D048-BCE2-A460D1B595C9}" type="parTrans" cxnId="{F38C1341-C652-C04E-8C98-ADBBE467B22F}">
      <dgm:prSet/>
      <dgm:spPr/>
      <dgm:t>
        <a:bodyPr/>
        <a:lstStyle/>
        <a:p>
          <a:endParaRPr lang="en-US" sz="1200"/>
        </a:p>
      </dgm:t>
    </dgm:pt>
    <dgm:pt modelId="{9950E9A5-1833-3440-98E7-2332C408420A}" type="sibTrans" cxnId="{F38C1341-C652-C04E-8C98-ADBBE467B22F}">
      <dgm:prSet/>
      <dgm:spPr/>
      <dgm:t>
        <a:bodyPr/>
        <a:lstStyle/>
        <a:p>
          <a:endParaRPr lang="en-US" sz="1200"/>
        </a:p>
      </dgm:t>
    </dgm:pt>
    <dgm:pt modelId="{35ED47E3-9055-6C42-8C91-DAFAD07294DF}">
      <dgm:prSet custT="1"/>
      <dgm:spPr>
        <a:solidFill>
          <a:srgbClr val="FFC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Receive briefing from Compact Office on Uniform Standards dev. process by end of May</a:t>
          </a:r>
        </a:p>
      </dgm:t>
    </dgm:pt>
    <dgm:pt modelId="{27B20414-83FD-5C4B-80A7-D712C449B1DF}" type="parTrans" cxnId="{CC3C19FC-1777-5544-8F3B-B9FF07198599}">
      <dgm:prSet/>
      <dgm:spPr/>
      <dgm:t>
        <a:bodyPr/>
        <a:lstStyle/>
        <a:p>
          <a:endParaRPr lang="en-US" sz="1200"/>
        </a:p>
      </dgm:t>
    </dgm:pt>
    <dgm:pt modelId="{C5B2EF11-9219-4442-B2CF-EEA4EF075EA6}" type="sibTrans" cxnId="{CC3C19FC-1777-5544-8F3B-B9FF07198599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11C17C18-9D35-5742-8B00-558055A7D1CE}">
      <dgm:prSet custT="1"/>
      <dgm:spPr>
        <a:solidFill>
          <a:srgbClr val="0070C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Draft and expose outline of  guidance on Uniform Standards dev. by end of July</a:t>
          </a:r>
        </a:p>
      </dgm:t>
    </dgm:pt>
    <dgm:pt modelId="{4B1C1E3C-0ECE-D04E-872D-A2AAF573F73B}" type="parTrans" cxnId="{AB5B1E17-64F6-0A4F-B53F-F9C3B507B54E}">
      <dgm:prSet/>
      <dgm:spPr/>
      <dgm:t>
        <a:bodyPr/>
        <a:lstStyle/>
        <a:p>
          <a:endParaRPr lang="en-US" sz="1200"/>
        </a:p>
      </dgm:t>
    </dgm:pt>
    <dgm:pt modelId="{F54B7CE5-661B-4248-A1A6-4167127FA0F6}" type="sibTrans" cxnId="{AB5B1E17-64F6-0A4F-B53F-F9C3B507B54E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ABBE2903-2B1A-C449-A6F6-3A1F56B7C76A}" type="pres">
      <dgm:prSet presAssocID="{09BEDA35-E688-FE41-A43D-BA4C0DA956CE}" presName="Name0" presStyleCnt="0">
        <dgm:presLayoutVars>
          <dgm:dir/>
          <dgm:resizeHandles val="exact"/>
        </dgm:presLayoutVars>
      </dgm:prSet>
      <dgm:spPr/>
    </dgm:pt>
    <dgm:pt modelId="{72011C1F-8FB1-E449-914E-4B634EB009D8}" type="pres">
      <dgm:prSet presAssocID="{D4C8F15C-6AE8-5040-8ED7-5E53BA0D4326}" presName="node" presStyleLbl="node1" presStyleIdx="0" presStyleCnt="5" custLinFactY="-100000" custLinFactNeighborY="-125381">
        <dgm:presLayoutVars>
          <dgm:bulletEnabled val="1"/>
        </dgm:presLayoutVars>
      </dgm:prSet>
      <dgm:spPr/>
    </dgm:pt>
    <dgm:pt modelId="{EC086985-ACBD-DF48-B65B-98A7DE8C770F}" type="pres">
      <dgm:prSet presAssocID="{A33E07C4-2ACA-B64E-A7B8-87B2D2A57281}" presName="sibTrans" presStyleLbl="sibTrans2D1" presStyleIdx="0" presStyleCnt="4"/>
      <dgm:spPr/>
    </dgm:pt>
    <dgm:pt modelId="{8A8200F4-474C-3444-BA9E-D8B3F83FACBE}" type="pres">
      <dgm:prSet presAssocID="{A33E07C4-2ACA-B64E-A7B8-87B2D2A57281}" presName="connectorText" presStyleLbl="sibTrans2D1" presStyleIdx="0" presStyleCnt="4"/>
      <dgm:spPr/>
    </dgm:pt>
    <dgm:pt modelId="{11BEAA50-CC58-B14D-97AC-6FA4B37FE8E3}" type="pres">
      <dgm:prSet presAssocID="{35ED47E3-9055-6C42-8C91-DAFAD07294DF}" presName="node" presStyleLbl="node1" presStyleIdx="1" presStyleCnt="5" custLinFactY="-100000" custLinFactNeighborY="-125381">
        <dgm:presLayoutVars>
          <dgm:bulletEnabled val="1"/>
        </dgm:presLayoutVars>
      </dgm:prSet>
      <dgm:spPr/>
    </dgm:pt>
    <dgm:pt modelId="{CB5F9B38-3D42-F44D-BBD5-73437310C79A}" type="pres">
      <dgm:prSet presAssocID="{C5B2EF11-9219-4442-B2CF-EEA4EF075EA6}" presName="sibTrans" presStyleLbl="sibTrans2D1" presStyleIdx="1" presStyleCnt="4"/>
      <dgm:spPr/>
    </dgm:pt>
    <dgm:pt modelId="{ACD016B1-2498-8645-A345-C34CD19A1318}" type="pres">
      <dgm:prSet presAssocID="{C5B2EF11-9219-4442-B2CF-EEA4EF075EA6}" presName="connectorText" presStyleLbl="sibTrans2D1" presStyleIdx="1" presStyleCnt="4"/>
      <dgm:spPr/>
    </dgm:pt>
    <dgm:pt modelId="{20DE84EB-B429-1E4A-8C87-64BF4DDB1228}" type="pres">
      <dgm:prSet presAssocID="{11C17C18-9D35-5742-8B00-558055A7D1CE}" presName="node" presStyleLbl="node1" presStyleIdx="2" presStyleCnt="5" custLinFactNeighborX="0" custLinFactNeighborY="-2717">
        <dgm:presLayoutVars>
          <dgm:bulletEnabled val="1"/>
        </dgm:presLayoutVars>
      </dgm:prSet>
      <dgm:spPr/>
    </dgm:pt>
    <dgm:pt modelId="{F306A338-9544-C547-89B6-FA26D3B69ABA}" type="pres">
      <dgm:prSet presAssocID="{F54B7CE5-661B-4248-A1A6-4167127FA0F6}" presName="sibTrans" presStyleLbl="sibTrans2D1" presStyleIdx="2" presStyleCnt="4"/>
      <dgm:spPr/>
    </dgm:pt>
    <dgm:pt modelId="{BF06DDD2-9E60-224D-BD09-EE65F292D8BE}" type="pres">
      <dgm:prSet presAssocID="{F54B7CE5-661B-4248-A1A6-4167127FA0F6}" presName="connectorText" presStyleLbl="sibTrans2D1" presStyleIdx="2" presStyleCnt="4"/>
      <dgm:spPr/>
    </dgm:pt>
    <dgm:pt modelId="{598813C7-14AF-C741-B1F1-A9C5F2474A58}" type="pres">
      <dgm:prSet presAssocID="{F4577844-AE40-4549-AAE4-95317B0764B3}" presName="node" presStyleLbl="node1" presStyleIdx="3" presStyleCnt="5" custLinFactY="-100000" custLinFactNeighborY="-125381">
        <dgm:presLayoutVars>
          <dgm:bulletEnabled val="1"/>
        </dgm:presLayoutVars>
      </dgm:prSet>
      <dgm:spPr/>
    </dgm:pt>
    <dgm:pt modelId="{24FAB0BD-3F08-2741-B358-099DAB1E3356}" type="pres">
      <dgm:prSet presAssocID="{43DC2789-DCEF-A141-8A47-86016F2FE665}" presName="sibTrans" presStyleLbl="sibTrans2D1" presStyleIdx="3" presStyleCnt="4"/>
      <dgm:spPr/>
    </dgm:pt>
    <dgm:pt modelId="{0116E169-33AA-674C-991C-F90D41F2A9D5}" type="pres">
      <dgm:prSet presAssocID="{43DC2789-DCEF-A141-8A47-86016F2FE665}" presName="connectorText" presStyleLbl="sibTrans2D1" presStyleIdx="3" presStyleCnt="4"/>
      <dgm:spPr/>
    </dgm:pt>
    <dgm:pt modelId="{7D878A3E-D69B-5148-B602-6B2964D26142}" type="pres">
      <dgm:prSet presAssocID="{4C3D124A-6105-C64E-B089-5FBEB6EF284B}" presName="node" presStyleLbl="node1" presStyleIdx="4" presStyleCnt="5" custLinFactNeighborX="807" custLinFactNeighborY="-12886">
        <dgm:presLayoutVars>
          <dgm:bulletEnabled val="1"/>
        </dgm:presLayoutVars>
      </dgm:prSet>
      <dgm:spPr/>
    </dgm:pt>
  </dgm:ptLst>
  <dgm:cxnLst>
    <dgm:cxn modelId="{A4B9B805-C031-A44D-BD8A-485DE810282E}" type="presOf" srcId="{43DC2789-DCEF-A141-8A47-86016F2FE665}" destId="{0116E169-33AA-674C-991C-F90D41F2A9D5}" srcOrd="1" destOrd="0" presId="urn:microsoft.com/office/officeart/2005/8/layout/process1"/>
    <dgm:cxn modelId="{AB5B1E17-64F6-0A4F-B53F-F9C3B507B54E}" srcId="{09BEDA35-E688-FE41-A43D-BA4C0DA956CE}" destId="{11C17C18-9D35-5742-8B00-558055A7D1CE}" srcOrd="2" destOrd="0" parTransId="{4B1C1E3C-0ECE-D04E-872D-A2AAF573F73B}" sibTransId="{F54B7CE5-661B-4248-A1A6-4167127FA0F6}"/>
    <dgm:cxn modelId="{07FE271E-0783-9242-A663-C9293FCD02E2}" type="presOf" srcId="{09BEDA35-E688-FE41-A43D-BA4C0DA956CE}" destId="{ABBE2903-2B1A-C449-A6F6-3A1F56B7C76A}" srcOrd="0" destOrd="0" presId="urn:microsoft.com/office/officeart/2005/8/layout/process1"/>
    <dgm:cxn modelId="{5195485F-5292-7445-812A-2024C3A11EFA}" type="presOf" srcId="{C5B2EF11-9219-4442-B2CF-EEA4EF075EA6}" destId="{CB5F9B38-3D42-F44D-BBD5-73437310C79A}" srcOrd="0" destOrd="0" presId="urn:microsoft.com/office/officeart/2005/8/layout/process1"/>
    <dgm:cxn modelId="{F38C1341-C652-C04E-8C98-ADBBE467B22F}" srcId="{09BEDA35-E688-FE41-A43D-BA4C0DA956CE}" destId="{4C3D124A-6105-C64E-B089-5FBEB6EF284B}" srcOrd="4" destOrd="0" parTransId="{F988ACB5-CA46-D048-BCE2-A460D1B595C9}" sibTransId="{9950E9A5-1833-3440-98E7-2332C408420A}"/>
    <dgm:cxn modelId="{DC35E96D-7FD8-4549-A04D-500F0C0FF66E}" type="presOf" srcId="{A33E07C4-2ACA-B64E-A7B8-87B2D2A57281}" destId="{8A8200F4-474C-3444-BA9E-D8B3F83FACBE}" srcOrd="1" destOrd="0" presId="urn:microsoft.com/office/officeart/2005/8/layout/process1"/>
    <dgm:cxn modelId="{19858B75-95AF-F64E-881C-45D5823D5975}" type="presOf" srcId="{A33E07C4-2ACA-B64E-A7B8-87B2D2A57281}" destId="{EC086985-ACBD-DF48-B65B-98A7DE8C770F}" srcOrd="0" destOrd="0" presId="urn:microsoft.com/office/officeart/2005/8/layout/process1"/>
    <dgm:cxn modelId="{96977457-5C5D-7C47-AD85-818B04A34107}" type="presOf" srcId="{D4C8F15C-6AE8-5040-8ED7-5E53BA0D4326}" destId="{72011C1F-8FB1-E449-914E-4B634EB009D8}" srcOrd="0" destOrd="0" presId="urn:microsoft.com/office/officeart/2005/8/layout/process1"/>
    <dgm:cxn modelId="{26103985-3F04-E048-8104-0893432DB2E5}" type="presOf" srcId="{4C3D124A-6105-C64E-B089-5FBEB6EF284B}" destId="{7D878A3E-D69B-5148-B602-6B2964D26142}" srcOrd="0" destOrd="0" presId="urn:microsoft.com/office/officeart/2005/8/layout/process1"/>
    <dgm:cxn modelId="{FD755099-C663-3C4C-9BC6-E5022035ED4A}" type="presOf" srcId="{F4577844-AE40-4549-AAE4-95317B0764B3}" destId="{598813C7-14AF-C741-B1F1-A9C5F2474A58}" srcOrd="0" destOrd="0" presId="urn:microsoft.com/office/officeart/2005/8/layout/process1"/>
    <dgm:cxn modelId="{BA0FF89B-ED6A-524A-BDBE-AE2AC009CC32}" type="presOf" srcId="{F54B7CE5-661B-4248-A1A6-4167127FA0F6}" destId="{F306A338-9544-C547-89B6-FA26D3B69ABA}" srcOrd="0" destOrd="0" presId="urn:microsoft.com/office/officeart/2005/8/layout/process1"/>
    <dgm:cxn modelId="{3CF366A7-97DD-3B47-AA7B-A685F6EB30F6}" srcId="{09BEDA35-E688-FE41-A43D-BA4C0DA956CE}" destId="{D4C8F15C-6AE8-5040-8ED7-5E53BA0D4326}" srcOrd="0" destOrd="0" parTransId="{710966C4-5A89-3F43-B153-3A3223BFE937}" sibTransId="{A33E07C4-2ACA-B64E-A7B8-87B2D2A57281}"/>
    <dgm:cxn modelId="{749481A9-E47F-BB42-ABAA-20BCF5312C9A}" srcId="{09BEDA35-E688-FE41-A43D-BA4C0DA956CE}" destId="{F4577844-AE40-4549-AAE4-95317B0764B3}" srcOrd="3" destOrd="0" parTransId="{43A0D49B-B6E8-4846-9E8F-9F6ED7A9DD4C}" sibTransId="{43DC2789-DCEF-A141-8A47-86016F2FE665}"/>
    <dgm:cxn modelId="{003094AB-1E59-C146-AA61-6560A0775C7C}" type="presOf" srcId="{F54B7CE5-661B-4248-A1A6-4167127FA0F6}" destId="{BF06DDD2-9E60-224D-BD09-EE65F292D8BE}" srcOrd="1" destOrd="0" presId="urn:microsoft.com/office/officeart/2005/8/layout/process1"/>
    <dgm:cxn modelId="{92A1F5BD-2F54-C64D-9841-7B931980215A}" type="presOf" srcId="{35ED47E3-9055-6C42-8C91-DAFAD07294DF}" destId="{11BEAA50-CC58-B14D-97AC-6FA4B37FE8E3}" srcOrd="0" destOrd="0" presId="urn:microsoft.com/office/officeart/2005/8/layout/process1"/>
    <dgm:cxn modelId="{C60D16D2-AA8C-B840-A006-FD4CC49ABA56}" type="presOf" srcId="{43DC2789-DCEF-A141-8A47-86016F2FE665}" destId="{24FAB0BD-3F08-2741-B358-099DAB1E3356}" srcOrd="0" destOrd="0" presId="urn:microsoft.com/office/officeart/2005/8/layout/process1"/>
    <dgm:cxn modelId="{FE3069DB-7943-6D45-92EC-72BE703ECA5D}" type="presOf" srcId="{C5B2EF11-9219-4442-B2CF-EEA4EF075EA6}" destId="{ACD016B1-2498-8645-A345-C34CD19A1318}" srcOrd="1" destOrd="0" presId="urn:microsoft.com/office/officeart/2005/8/layout/process1"/>
    <dgm:cxn modelId="{CC3C19FC-1777-5544-8F3B-B9FF07198599}" srcId="{09BEDA35-E688-FE41-A43D-BA4C0DA956CE}" destId="{35ED47E3-9055-6C42-8C91-DAFAD07294DF}" srcOrd="1" destOrd="0" parTransId="{27B20414-83FD-5C4B-80A7-D712C449B1DF}" sibTransId="{C5B2EF11-9219-4442-B2CF-EEA4EF075EA6}"/>
    <dgm:cxn modelId="{5703E4FD-46AC-3640-A6BF-224C27D8A00C}" type="presOf" srcId="{11C17C18-9D35-5742-8B00-558055A7D1CE}" destId="{20DE84EB-B429-1E4A-8C87-64BF4DDB1228}" srcOrd="0" destOrd="0" presId="urn:microsoft.com/office/officeart/2005/8/layout/process1"/>
    <dgm:cxn modelId="{21F3D953-A9A1-2C4C-B59D-1DD54ABC3CEA}" type="presParOf" srcId="{ABBE2903-2B1A-C449-A6F6-3A1F56B7C76A}" destId="{72011C1F-8FB1-E449-914E-4B634EB009D8}" srcOrd="0" destOrd="0" presId="urn:microsoft.com/office/officeart/2005/8/layout/process1"/>
    <dgm:cxn modelId="{2AC4B108-8086-B14B-8979-D8913A8EFADD}" type="presParOf" srcId="{ABBE2903-2B1A-C449-A6F6-3A1F56B7C76A}" destId="{EC086985-ACBD-DF48-B65B-98A7DE8C770F}" srcOrd="1" destOrd="0" presId="urn:microsoft.com/office/officeart/2005/8/layout/process1"/>
    <dgm:cxn modelId="{31D74C9E-B4DE-B846-B424-71501F97F970}" type="presParOf" srcId="{EC086985-ACBD-DF48-B65B-98A7DE8C770F}" destId="{8A8200F4-474C-3444-BA9E-D8B3F83FACBE}" srcOrd="0" destOrd="0" presId="urn:microsoft.com/office/officeart/2005/8/layout/process1"/>
    <dgm:cxn modelId="{0F1549B4-5F60-6247-BDFC-12F0AAD15CEB}" type="presParOf" srcId="{ABBE2903-2B1A-C449-A6F6-3A1F56B7C76A}" destId="{11BEAA50-CC58-B14D-97AC-6FA4B37FE8E3}" srcOrd="2" destOrd="0" presId="urn:microsoft.com/office/officeart/2005/8/layout/process1"/>
    <dgm:cxn modelId="{803B1F28-918B-3744-ACEB-E12B6DF45FBF}" type="presParOf" srcId="{ABBE2903-2B1A-C449-A6F6-3A1F56B7C76A}" destId="{CB5F9B38-3D42-F44D-BBD5-73437310C79A}" srcOrd="3" destOrd="0" presId="urn:microsoft.com/office/officeart/2005/8/layout/process1"/>
    <dgm:cxn modelId="{093FDC59-0D17-E845-9409-DAD929E4D0CE}" type="presParOf" srcId="{CB5F9B38-3D42-F44D-BBD5-73437310C79A}" destId="{ACD016B1-2498-8645-A345-C34CD19A1318}" srcOrd="0" destOrd="0" presId="urn:microsoft.com/office/officeart/2005/8/layout/process1"/>
    <dgm:cxn modelId="{AE45EF9A-7DC5-3F43-BD8D-BFE05691637D}" type="presParOf" srcId="{ABBE2903-2B1A-C449-A6F6-3A1F56B7C76A}" destId="{20DE84EB-B429-1E4A-8C87-64BF4DDB1228}" srcOrd="4" destOrd="0" presId="urn:microsoft.com/office/officeart/2005/8/layout/process1"/>
    <dgm:cxn modelId="{118C4927-FF43-3848-9BF4-11DFD4282E6E}" type="presParOf" srcId="{ABBE2903-2B1A-C449-A6F6-3A1F56B7C76A}" destId="{F306A338-9544-C547-89B6-FA26D3B69ABA}" srcOrd="5" destOrd="0" presId="urn:microsoft.com/office/officeart/2005/8/layout/process1"/>
    <dgm:cxn modelId="{977FF10D-3A5B-A149-8566-F24E5DB27632}" type="presParOf" srcId="{F306A338-9544-C547-89B6-FA26D3B69ABA}" destId="{BF06DDD2-9E60-224D-BD09-EE65F292D8BE}" srcOrd="0" destOrd="0" presId="urn:microsoft.com/office/officeart/2005/8/layout/process1"/>
    <dgm:cxn modelId="{6ED7E565-9BC5-934F-BC4D-ACBDC440C04D}" type="presParOf" srcId="{ABBE2903-2B1A-C449-A6F6-3A1F56B7C76A}" destId="{598813C7-14AF-C741-B1F1-A9C5F2474A58}" srcOrd="6" destOrd="0" presId="urn:microsoft.com/office/officeart/2005/8/layout/process1"/>
    <dgm:cxn modelId="{63A67CB4-BDA6-7641-BABF-CFA4C6E437CC}" type="presParOf" srcId="{ABBE2903-2B1A-C449-A6F6-3A1F56B7C76A}" destId="{24FAB0BD-3F08-2741-B358-099DAB1E3356}" srcOrd="7" destOrd="0" presId="urn:microsoft.com/office/officeart/2005/8/layout/process1"/>
    <dgm:cxn modelId="{F9E8C211-DF8B-3641-A10E-EE498785EE5D}" type="presParOf" srcId="{24FAB0BD-3F08-2741-B358-099DAB1E3356}" destId="{0116E169-33AA-674C-991C-F90D41F2A9D5}" srcOrd="0" destOrd="0" presId="urn:microsoft.com/office/officeart/2005/8/layout/process1"/>
    <dgm:cxn modelId="{B0AB3CA2-B4AF-B04B-9EA7-F8B50616462C}" type="presParOf" srcId="{ABBE2903-2B1A-C449-A6F6-3A1F56B7C76A}" destId="{7D878A3E-D69B-5148-B602-6B2964D2614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BEDA35-E688-FE41-A43D-BA4C0DA956CE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D4C8F15C-6AE8-5040-8ED7-5E53BA0D4326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II, Action Item 8: Coordinated State Review Process</a:t>
          </a:r>
        </a:p>
      </dgm:t>
    </dgm:pt>
    <dgm:pt modelId="{710966C4-5A89-3F43-B153-3A3223BFE937}" type="parTrans" cxnId="{3CF366A7-97DD-3B47-AA7B-A685F6EB30F6}">
      <dgm:prSet/>
      <dgm:spPr/>
      <dgm:t>
        <a:bodyPr/>
        <a:lstStyle/>
        <a:p>
          <a:endParaRPr lang="en-US" sz="1200"/>
        </a:p>
      </dgm:t>
    </dgm:pt>
    <dgm:pt modelId="{A33E07C4-2ACA-B64E-A7B8-87B2D2A57281}" type="sibTrans" cxnId="{3CF366A7-97DD-3B47-AA7B-A685F6EB30F6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35ED47E3-9055-6C42-8C91-DAFAD07294DF}">
      <dgm:prSet custT="1"/>
      <dgm:spPr>
        <a:solidFill>
          <a:srgbClr val="FFC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 group of states for coordinated review of product filing by end of June	</a:t>
          </a:r>
        </a:p>
      </dgm:t>
    </dgm:pt>
    <dgm:pt modelId="{C5B2EF11-9219-4442-B2CF-EEA4EF075EA6}" type="sibTrans" cxnId="{CC3C19FC-1777-5544-8F3B-B9FF07198599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27B20414-83FD-5C4B-80A7-D712C449B1DF}" type="parTrans" cxnId="{CC3C19FC-1777-5544-8F3B-B9FF07198599}">
      <dgm:prSet/>
      <dgm:spPr/>
      <dgm:t>
        <a:bodyPr/>
        <a:lstStyle/>
        <a:p>
          <a:endParaRPr lang="en-US" sz="1200"/>
        </a:p>
      </dgm:t>
    </dgm:pt>
    <dgm:pt modelId="{11C17C18-9D35-5742-8B00-558055A7D1CE}">
      <dgm:prSet custT="1"/>
      <dgm:spPr>
        <a:solidFill>
          <a:srgbClr val="0070C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Outline process for coordinated state / Compact review  by end of September </a:t>
          </a:r>
        </a:p>
      </dgm:t>
    </dgm:pt>
    <dgm:pt modelId="{F54B7CE5-661B-4248-A1A6-4167127FA0F6}" type="sibTrans" cxnId="{AB5B1E17-64F6-0A4F-B53F-F9C3B507B54E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4B1C1E3C-0ECE-D04E-872D-A2AAF573F73B}" type="parTrans" cxnId="{AB5B1E17-64F6-0A4F-B53F-F9C3B507B54E}">
      <dgm:prSet/>
      <dgm:spPr/>
      <dgm:t>
        <a:bodyPr/>
        <a:lstStyle/>
        <a:p>
          <a:endParaRPr lang="en-US" sz="1200"/>
        </a:p>
      </dgm:t>
    </dgm:pt>
    <dgm:pt modelId="{F4577844-AE40-4549-AAE4-95317B0764B3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Conduct pilot process by end of December</a:t>
          </a:r>
        </a:p>
      </dgm:t>
    </dgm:pt>
    <dgm:pt modelId="{43DC2789-DCEF-A141-8A47-86016F2FE665}" type="sibTrans" cxnId="{749481A9-E47F-BB42-ABAA-20BCF5312C9A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43A0D49B-B6E8-4846-9E8F-9F6ED7A9DD4C}" type="parTrans" cxnId="{749481A9-E47F-BB42-ABAA-20BCF5312C9A}">
      <dgm:prSet/>
      <dgm:spPr/>
      <dgm:t>
        <a:bodyPr/>
        <a:lstStyle/>
        <a:p>
          <a:endParaRPr lang="en-US" sz="1200"/>
        </a:p>
      </dgm:t>
    </dgm:pt>
    <dgm:pt modelId="{4C3D124A-6105-C64E-B089-5FBEB6EF284B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Report to PSC and work on recommendation to MC </a:t>
          </a:r>
          <a:r>
            <a:rPr lang="en-US" sz="11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by August </a:t>
          </a:r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2021 in-person meeting</a:t>
          </a:r>
        </a:p>
      </dgm:t>
    </dgm:pt>
    <dgm:pt modelId="{9950E9A5-1833-3440-98E7-2332C408420A}" type="sibTrans" cxnId="{F38C1341-C652-C04E-8C98-ADBBE467B22F}">
      <dgm:prSet custT="1"/>
      <dgm:spPr>
        <a:noFill/>
      </dgm:spPr>
      <dgm:t>
        <a:bodyPr/>
        <a:lstStyle/>
        <a:p>
          <a:endParaRPr lang="en-US" sz="1200"/>
        </a:p>
      </dgm:t>
    </dgm:pt>
    <dgm:pt modelId="{F988ACB5-CA46-D048-BCE2-A460D1B595C9}" type="parTrans" cxnId="{F38C1341-C652-C04E-8C98-ADBBE467B22F}">
      <dgm:prSet/>
      <dgm:spPr/>
      <dgm:t>
        <a:bodyPr/>
        <a:lstStyle/>
        <a:p>
          <a:endParaRPr lang="en-US" sz="1200"/>
        </a:p>
      </dgm:t>
    </dgm:pt>
    <dgm:pt modelId="{5D437887-098E-0C40-A631-BAC2897DB136}">
      <dgm:prSet custT="1"/>
      <dgm:spPr>
        <a:noFill/>
      </dgm:spPr>
      <dgm:t>
        <a:bodyPr/>
        <a:lstStyle/>
        <a:p>
          <a:endParaRPr lang="en-US" sz="11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9724F9-B5F9-2748-BB83-B2E070B3EF40}" type="sibTrans" cxnId="{A8B5C64D-548F-E04D-A6AC-AE4CF588EDEC}">
      <dgm:prSet/>
      <dgm:spPr/>
      <dgm:t>
        <a:bodyPr/>
        <a:lstStyle/>
        <a:p>
          <a:endParaRPr lang="en-US" sz="1200"/>
        </a:p>
      </dgm:t>
    </dgm:pt>
    <dgm:pt modelId="{FBB97677-EBBF-C54C-B899-60A93920D8FA}" type="parTrans" cxnId="{A8B5C64D-548F-E04D-A6AC-AE4CF588EDEC}">
      <dgm:prSet/>
      <dgm:spPr/>
      <dgm:t>
        <a:bodyPr/>
        <a:lstStyle/>
        <a:p>
          <a:endParaRPr lang="en-US" sz="1200"/>
        </a:p>
      </dgm:t>
    </dgm:pt>
    <dgm:pt modelId="{ABBE2903-2B1A-C449-A6F6-3A1F56B7C76A}" type="pres">
      <dgm:prSet presAssocID="{09BEDA35-E688-FE41-A43D-BA4C0DA956CE}" presName="Name0" presStyleCnt="0">
        <dgm:presLayoutVars>
          <dgm:dir/>
          <dgm:resizeHandles val="exact"/>
        </dgm:presLayoutVars>
      </dgm:prSet>
      <dgm:spPr/>
    </dgm:pt>
    <dgm:pt modelId="{72011C1F-8FB1-E449-914E-4B634EB009D8}" type="pres">
      <dgm:prSet presAssocID="{D4C8F15C-6AE8-5040-8ED7-5E53BA0D4326}" presName="node" presStyleLbl="node1" presStyleIdx="0" presStyleCnt="6" custLinFactY="-100000" custLinFactNeighborY="-125381">
        <dgm:presLayoutVars>
          <dgm:bulletEnabled val="1"/>
        </dgm:presLayoutVars>
      </dgm:prSet>
      <dgm:spPr/>
    </dgm:pt>
    <dgm:pt modelId="{EC086985-ACBD-DF48-B65B-98A7DE8C770F}" type="pres">
      <dgm:prSet presAssocID="{A33E07C4-2ACA-B64E-A7B8-87B2D2A57281}" presName="sibTrans" presStyleLbl="sibTrans2D1" presStyleIdx="0" presStyleCnt="5"/>
      <dgm:spPr/>
    </dgm:pt>
    <dgm:pt modelId="{8A8200F4-474C-3444-BA9E-D8B3F83FACBE}" type="pres">
      <dgm:prSet presAssocID="{A33E07C4-2ACA-B64E-A7B8-87B2D2A57281}" presName="connectorText" presStyleLbl="sibTrans2D1" presStyleIdx="0" presStyleCnt="5"/>
      <dgm:spPr/>
    </dgm:pt>
    <dgm:pt modelId="{11BEAA50-CC58-B14D-97AC-6FA4B37FE8E3}" type="pres">
      <dgm:prSet presAssocID="{35ED47E3-9055-6C42-8C91-DAFAD07294DF}" presName="node" presStyleLbl="node1" presStyleIdx="1" presStyleCnt="6" custLinFactY="-100000" custLinFactNeighborY="-125381">
        <dgm:presLayoutVars>
          <dgm:bulletEnabled val="1"/>
        </dgm:presLayoutVars>
      </dgm:prSet>
      <dgm:spPr/>
    </dgm:pt>
    <dgm:pt modelId="{CB5F9B38-3D42-F44D-BBD5-73437310C79A}" type="pres">
      <dgm:prSet presAssocID="{C5B2EF11-9219-4442-B2CF-EEA4EF075EA6}" presName="sibTrans" presStyleLbl="sibTrans2D1" presStyleIdx="1" presStyleCnt="5"/>
      <dgm:spPr/>
    </dgm:pt>
    <dgm:pt modelId="{ACD016B1-2498-8645-A345-C34CD19A1318}" type="pres">
      <dgm:prSet presAssocID="{C5B2EF11-9219-4442-B2CF-EEA4EF075EA6}" presName="connectorText" presStyleLbl="sibTrans2D1" presStyleIdx="1" presStyleCnt="5"/>
      <dgm:spPr/>
    </dgm:pt>
    <dgm:pt modelId="{20DE84EB-B429-1E4A-8C87-64BF4DDB1228}" type="pres">
      <dgm:prSet presAssocID="{11C17C18-9D35-5742-8B00-558055A7D1CE}" presName="node" presStyleLbl="node1" presStyleIdx="2" presStyleCnt="6" custLinFactY="-100000" custLinFactNeighborY="-125381">
        <dgm:presLayoutVars>
          <dgm:bulletEnabled val="1"/>
        </dgm:presLayoutVars>
      </dgm:prSet>
      <dgm:spPr/>
    </dgm:pt>
    <dgm:pt modelId="{F306A338-9544-C547-89B6-FA26D3B69ABA}" type="pres">
      <dgm:prSet presAssocID="{F54B7CE5-661B-4248-A1A6-4167127FA0F6}" presName="sibTrans" presStyleLbl="sibTrans2D1" presStyleIdx="2" presStyleCnt="5" custLinFactNeighborX="9875" custLinFactNeighborY="-7086"/>
      <dgm:spPr/>
    </dgm:pt>
    <dgm:pt modelId="{BF06DDD2-9E60-224D-BD09-EE65F292D8BE}" type="pres">
      <dgm:prSet presAssocID="{F54B7CE5-661B-4248-A1A6-4167127FA0F6}" presName="connectorText" presStyleLbl="sibTrans2D1" presStyleIdx="2" presStyleCnt="5"/>
      <dgm:spPr/>
    </dgm:pt>
    <dgm:pt modelId="{598813C7-14AF-C741-B1F1-A9C5F2474A58}" type="pres">
      <dgm:prSet presAssocID="{F4577844-AE40-4549-AAE4-95317B0764B3}" presName="node" presStyleLbl="node1" presStyleIdx="3" presStyleCnt="6" custLinFactY="-100000" custLinFactNeighborY="-125381">
        <dgm:presLayoutVars>
          <dgm:bulletEnabled val="1"/>
        </dgm:presLayoutVars>
      </dgm:prSet>
      <dgm:spPr/>
    </dgm:pt>
    <dgm:pt modelId="{24FAB0BD-3F08-2741-B358-099DAB1E3356}" type="pres">
      <dgm:prSet presAssocID="{43DC2789-DCEF-A141-8A47-86016F2FE665}" presName="sibTrans" presStyleLbl="sibTrans2D1" presStyleIdx="3" presStyleCnt="5"/>
      <dgm:spPr/>
    </dgm:pt>
    <dgm:pt modelId="{0116E169-33AA-674C-991C-F90D41F2A9D5}" type="pres">
      <dgm:prSet presAssocID="{43DC2789-DCEF-A141-8A47-86016F2FE665}" presName="connectorText" presStyleLbl="sibTrans2D1" presStyleIdx="3" presStyleCnt="5"/>
      <dgm:spPr/>
    </dgm:pt>
    <dgm:pt modelId="{7D878A3E-D69B-5148-B602-6B2964D26142}" type="pres">
      <dgm:prSet presAssocID="{4C3D124A-6105-C64E-B089-5FBEB6EF284B}" presName="node" presStyleLbl="node1" presStyleIdx="4" presStyleCnt="6" custLinFactY="-100000" custLinFactNeighborY="-125381">
        <dgm:presLayoutVars>
          <dgm:bulletEnabled val="1"/>
        </dgm:presLayoutVars>
      </dgm:prSet>
      <dgm:spPr/>
    </dgm:pt>
    <dgm:pt modelId="{C3A6A94C-98B9-D64E-B4ED-D11F990C0A03}" type="pres">
      <dgm:prSet presAssocID="{9950E9A5-1833-3440-98E7-2332C408420A}" presName="sibTrans" presStyleLbl="sibTrans2D1" presStyleIdx="4" presStyleCnt="5"/>
      <dgm:spPr/>
    </dgm:pt>
    <dgm:pt modelId="{481A4A67-488A-A848-A6F4-B7F4E173477C}" type="pres">
      <dgm:prSet presAssocID="{9950E9A5-1833-3440-98E7-2332C408420A}" presName="connectorText" presStyleLbl="sibTrans2D1" presStyleIdx="4" presStyleCnt="5"/>
      <dgm:spPr/>
    </dgm:pt>
    <dgm:pt modelId="{0E32C126-F396-8949-A221-56DC9BBE02A7}" type="pres">
      <dgm:prSet presAssocID="{5D437887-098E-0C40-A631-BAC2897DB136}" presName="node" presStyleLbl="node1" presStyleIdx="5" presStyleCnt="6" custLinFactNeighborY="-27322">
        <dgm:presLayoutVars>
          <dgm:bulletEnabled val="1"/>
        </dgm:presLayoutVars>
      </dgm:prSet>
      <dgm:spPr/>
    </dgm:pt>
  </dgm:ptLst>
  <dgm:cxnLst>
    <dgm:cxn modelId="{A4B9B805-C031-A44D-BD8A-485DE810282E}" type="presOf" srcId="{43DC2789-DCEF-A141-8A47-86016F2FE665}" destId="{0116E169-33AA-674C-991C-F90D41F2A9D5}" srcOrd="1" destOrd="0" presId="urn:microsoft.com/office/officeart/2005/8/layout/process1"/>
    <dgm:cxn modelId="{0B6CF60B-7F82-F942-883F-E3A8743CEC2E}" type="presOf" srcId="{9950E9A5-1833-3440-98E7-2332C408420A}" destId="{481A4A67-488A-A848-A6F4-B7F4E173477C}" srcOrd="1" destOrd="0" presId="urn:microsoft.com/office/officeart/2005/8/layout/process1"/>
    <dgm:cxn modelId="{AB5B1E17-64F6-0A4F-B53F-F9C3B507B54E}" srcId="{09BEDA35-E688-FE41-A43D-BA4C0DA956CE}" destId="{11C17C18-9D35-5742-8B00-558055A7D1CE}" srcOrd="2" destOrd="0" parTransId="{4B1C1E3C-0ECE-D04E-872D-A2AAF573F73B}" sibTransId="{F54B7CE5-661B-4248-A1A6-4167127FA0F6}"/>
    <dgm:cxn modelId="{B108A01A-2BEA-BE4E-82BB-6C862713DCDE}" type="presOf" srcId="{9950E9A5-1833-3440-98E7-2332C408420A}" destId="{C3A6A94C-98B9-D64E-B4ED-D11F990C0A03}" srcOrd="0" destOrd="0" presId="urn:microsoft.com/office/officeart/2005/8/layout/process1"/>
    <dgm:cxn modelId="{07FE271E-0783-9242-A663-C9293FCD02E2}" type="presOf" srcId="{09BEDA35-E688-FE41-A43D-BA4C0DA956CE}" destId="{ABBE2903-2B1A-C449-A6F6-3A1F56B7C76A}" srcOrd="0" destOrd="0" presId="urn:microsoft.com/office/officeart/2005/8/layout/process1"/>
    <dgm:cxn modelId="{5195485F-5292-7445-812A-2024C3A11EFA}" type="presOf" srcId="{C5B2EF11-9219-4442-B2CF-EEA4EF075EA6}" destId="{CB5F9B38-3D42-F44D-BBD5-73437310C79A}" srcOrd="0" destOrd="0" presId="urn:microsoft.com/office/officeart/2005/8/layout/process1"/>
    <dgm:cxn modelId="{F38C1341-C652-C04E-8C98-ADBBE467B22F}" srcId="{09BEDA35-E688-FE41-A43D-BA4C0DA956CE}" destId="{4C3D124A-6105-C64E-B089-5FBEB6EF284B}" srcOrd="4" destOrd="0" parTransId="{F988ACB5-CA46-D048-BCE2-A460D1B595C9}" sibTransId="{9950E9A5-1833-3440-98E7-2332C408420A}"/>
    <dgm:cxn modelId="{A8B5C64D-548F-E04D-A6AC-AE4CF588EDEC}" srcId="{09BEDA35-E688-FE41-A43D-BA4C0DA956CE}" destId="{5D437887-098E-0C40-A631-BAC2897DB136}" srcOrd="5" destOrd="0" parTransId="{FBB97677-EBBF-C54C-B899-60A93920D8FA}" sibTransId="{249724F9-B5F9-2748-BB83-B2E070B3EF40}"/>
    <dgm:cxn modelId="{DC35E96D-7FD8-4549-A04D-500F0C0FF66E}" type="presOf" srcId="{A33E07C4-2ACA-B64E-A7B8-87B2D2A57281}" destId="{8A8200F4-474C-3444-BA9E-D8B3F83FACBE}" srcOrd="1" destOrd="0" presId="urn:microsoft.com/office/officeart/2005/8/layout/process1"/>
    <dgm:cxn modelId="{19858B75-95AF-F64E-881C-45D5823D5975}" type="presOf" srcId="{A33E07C4-2ACA-B64E-A7B8-87B2D2A57281}" destId="{EC086985-ACBD-DF48-B65B-98A7DE8C770F}" srcOrd="0" destOrd="0" presId="urn:microsoft.com/office/officeart/2005/8/layout/process1"/>
    <dgm:cxn modelId="{96977457-5C5D-7C47-AD85-818B04A34107}" type="presOf" srcId="{D4C8F15C-6AE8-5040-8ED7-5E53BA0D4326}" destId="{72011C1F-8FB1-E449-914E-4B634EB009D8}" srcOrd="0" destOrd="0" presId="urn:microsoft.com/office/officeart/2005/8/layout/process1"/>
    <dgm:cxn modelId="{26103985-3F04-E048-8104-0893432DB2E5}" type="presOf" srcId="{4C3D124A-6105-C64E-B089-5FBEB6EF284B}" destId="{7D878A3E-D69B-5148-B602-6B2964D26142}" srcOrd="0" destOrd="0" presId="urn:microsoft.com/office/officeart/2005/8/layout/process1"/>
    <dgm:cxn modelId="{9092B794-05D0-EC4F-A4D2-C00FDEA176C8}" type="presOf" srcId="{5D437887-098E-0C40-A631-BAC2897DB136}" destId="{0E32C126-F396-8949-A221-56DC9BBE02A7}" srcOrd="0" destOrd="0" presId="urn:microsoft.com/office/officeart/2005/8/layout/process1"/>
    <dgm:cxn modelId="{FD755099-C663-3C4C-9BC6-E5022035ED4A}" type="presOf" srcId="{F4577844-AE40-4549-AAE4-95317B0764B3}" destId="{598813C7-14AF-C741-B1F1-A9C5F2474A58}" srcOrd="0" destOrd="0" presId="urn:microsoft.com/office/officeart/2005/8/layout/process1"/>
    <dgm:cxn modelId="{BA0FF89B-ED6A-524A-BDBE-AE2AC009CC32}" type="presOf" srcId="{F54B7CE5-661B-4248-A1A6-4167127FA0F6}" destId="{F306A338-9544-C547-89B6-FA26D3B69ABA}" srcOrd="0" destOrd="0" presId="urn:microsoft.com/office/officeart/2005/8/layout/process1"/>
    <dgm:cxn modelId="{3CF366A7-97DD-3B47-AA7B-A685F6EB30F6}" srcId="{09BEDA35-E688-FE41-A43D-BA4C0DA956CE}" destId="{D4C8F15C-6AE8-5040-8ED7-5E53BA0D4326}" srcOrd="0" destOrd="0" parTransId="{710966C4-5A89-3F43-B153-3A3223BFE937}" sibTransId="{A33E07C4-2ACA-B64E-A7B8-87B2D2A57281}"/>
    <dgm:cxn modelId="{749481A9-E47F-BB42-ABAA-20BCF5312C9A}" srcId="{09BEDA35-E688-FE41-A43D-BA4C0DA956CE}" destId="{F4577844-AE40-4549-AAE4-95317B0764B3}" srcOrd="3" destOrd="0" parTransId="{43A0D49B-B6E8-4846-9E8F-9F6ED7A9DD4C}" sibTransId="{43DC2789-DCEF-A141-8A47-86016F2FE665}"/>
    <dgm:cxn modelId="{003094AB-1E59-C146-AA61-6560A0775C7C}" type="presOf" srcId="{F54B7CE5-661B-4248-A1A6-4167127FA0F6}" destId="{BF06DDD2-9E60-224D-BD09-EE65F292D8BE}" srcOrd="1" destOrd="0" presId="urn:microsoft.com/office/officeart/2005/8/layout/process1"/>
    <dgm:cxn modelId="{92A1F5BD-2F54-C64D-9841-7B931980215A}" type="presOf" srcId="{35ED47E3-9055-6C42-8C91-DAFAD07294DF}" destId="{11BEAA50-CC58-B14D-97AC-6FA4B37FE8E3}" srcOrd="0" destOrd="0" presId="urn:microsoft.com/office/officeart/2005/8/layout/process1"/>
    <dgm:cxn modelId="{C60D16D2-AA8C-B840-A006-FD4CC49ABA56}" type="presOf" srcId="{43DC2789-DCEF-A141-8A47-86016F2FE665}" destId="{24FAB0BD-3F08-2741-B358-099DAB1E3356}" srcOrd="0" destOrd="0" presId="urn:microsoft.com/office/officeart/2005/8/layout/process1"/>
    <dgm:cxn modelId="{FE3069DB-7943-6D45-92EC-72BE703ECA5D}" type="presOf" srcId="{C5B2EF11-9219-4442-B2CF-EEA4EF075EA6}" destId="{ACD016B1-2498-8645-A345-C34CD19A1318}" srcOrd="1" destOrd="0" presId="urn:microsoft.com/office/officeart/2005/8/layout/process1"/>
    <dgm:cxn modelId="{CC3C19FC-1777-5544-8F3B-B9FF07198599}" srcId="{09BEDA35-E688-FE41-A43D-BA4C0DA956CE}" destId="{35ED47E3-9055-6C42-8C91-DAFAD07294DF}" srcOrd="1" destOrd="0" parTransId="{27B20414-83FD-5C4B-80A7-D712C449B1DF}" sibTransId="{C5B2EF11-9219-4442-B2CF-EEA4EF075EA6}"/>
    <dgm:cxn modelId="{5703E4FD-46AC-3640-A6BF-224C27D8A00C}" type="presOf" srcId="{11C17C18-9D35-5742-8B00-558055A7D1CE}" destId="{20DE84EB-B429-1E4A-8C87-64BF4DDB1228}" srcOrd="0" destOrd="0" presId="urn:microsoft.com/office/officeart/2005/8/layout/process1"/>
    <dgm:cxn modelId="{21F3D953-A9A1-2C4C-B59D-1DD54ABC3CEA}" type="presParOf" srcId="{ABBE2903-2B1A-C449-A6F6-3A1F56B7C76A}" destId="{72011C1F-8FB1-E449-914E-4B634EB009D8}" srcOrd="0" destOrd="0" presId="urn:microsoft.com/office/officeart/2005/8/layout/process1"/>
    <dgm:cxn modelId="{2AC4B108-8086-B14B-8979-D8913A8EFADD}" type="presParOf" srcId="{ABBE2903-2B1A-C449-A6F6-3A1F56B7C76A}" destId="{EC086985-ACBD-DF48-B65B-98A7DE8C770F}" srcOrd="1" destOrd="0" presId="urn:microsoft.com/office/officeart/2005/8/layout/process1"/>
    <dgm:cxn modelId="{31D74C9E-B4DE-B846-B424-71501F97F970}" type="presParOf" srcId="{EC086985-ACBD-DF48-B65B-98A7DE8C770F}" destId="{8A8200F4-474C-3444-BA9E-D8B3F83FACBE}" srcOrd="0" destOrd="0" presId="urn:microsoft.com/office/officeart/2005/8/layout/process1"/>
    <dgm:cxn modelId="{0F1549B4-5F60-6247-BDFC-12F0AAD15CEB}" type="presParOf" srcId="{ABBE2903-2B1A-C449-A6F6-3A1F56B7C76A}" destId="{11BEAA50-CC58-B14D-97AC-6FA4B37FE8E3}" srcOrd="2" destOrd="0" presId="urn:microsoft.com/office/officeart/2005/8/layout/process1"/>
    <dgm:cxn modelId="{803B1F28-918B-3744-ACEB-E12B6DF45FBF}" type="presParOf" srcId="{ABBE2903-2B1A-C449-A6F6-3A1F56B7C76A}" destId="{CB5F9B38-3D42-F44D-BBD5-73437310C79A}" srcOrd="3" destOrd="0" presId="urn:microsoft.com/office/officeart/2005/8/layout/process1"/>
    <dgm:cxn modelId="{093FDC59-0D17-E845-9409-DAD929E4D0CE}" type="presParOf" srcId="{CB5F9B38-3D42-F44D-BBD5-73437310C79A}" destId="{ACD016B1-2498-8645-A345-C34CD19A1318}" srcOrd="0" destOrd="0" presId="urn:microsoft.com/office/officeart/2005/8/layout/process1"/>
    <dgm:cxn modelId="{AE45EF9A-7DC5-3F43-BD8D-BFE05691637D}" type="presParOf" srcId="{ABBE2903-2B1A-C449-A6F6-3A1F56B7C76A}" destId="{20DE84EB-B429-1E4A-8C87-64BF4DDB1228}" srcOrd="4" destOrd="0" presId="urn:microsoft.com/office/officeart/2005/8/layout/process1"/>
    <dgm:cxn modelId="{118C4927-FF43-3848-9BF4-11DFD4282E6E}" type="presParOf" srcId="{ABBE2903-2B1A-C449-A6F6-3A1F56B7C76A}" destId="{F306A338-9544-C547-89B6-FA26D3B69ABA}" srcOrd="5" destOrd="0" presId="urn:microsoft.com/office/officeart/2005/8/layout/process1"/>
    <dgm:cxn modelId="{977FF10D-3A5B-A149-8566-F24E5DB27632}" type="presParOf" srcId="{F306A338-9544-C547-89B6-FA26D3B69ABA}" destId="{BF06DDD2-9E60-224D-BD09-EE65F292D8BE}" srcOrd="0" destOrd="0" presId="urn:microsoft.com/office/officeart/2005/8/layout/process1"/>
    <dgm:cxn modelId="{6ED7E565-9BC5-934F-BC4D-ACBDC440C04D}" type="presParOf" srcId="{ABBE2903-2B1A-C449-A6F6-3A1F56B7C76A}" destId="{598813C7-14AF-C741-B1F1-A9C5F2474A58}" srcOrd="6" destOrd="0" presId="urn:microsoft.com/office/officeart/2005/8/layout/process1"/>
    <dgm:cxn modelId="{63A67CB4-BDA6-7641-BABF-CFA4C6E437CC}" type="presParOf" srcId="{ABBE2903-2B1A-C449-A6F6-3A1F56B7C76A}" destId="{24FAB0BD-3F08-2741-B358-099DAB1E3356}" srcOrd="7" destOrd="0" presId="urn:microsoft.com/office/officeart/2005/8/layout/process1"/>
    <dgm:cxn modelId="{F9E8C211-DF8B-3641-A10E-EE498785EE5D}" type="presParOf" srcId="{24FAB0BD-3F08-2741-B358-099DAB1E3356}" destId="{0116E169-33AA-674C-991C-F90D41F2A9D5}" srcOrd="0" destOrd="0" presId="urn:microsoft.com/office/officeart/2005/8/layout/process1"/>
    <dgm:cxn modelId="{B0AB3CA2-B4AF-B04B-9EA7-F8B50616462C}" type="presParOf" srcId="{ABBE2903-2B1A-C449-A6F6-3A1F56B7C76A}" destId="{7D878A3E-D69B-5148-B602-6B2964D26142}" srcOrd="8" destOrd="0" presId="urn:microsoft.com/office/officeart/2005/8/layout/process1"/>
    <dgm:cxn modelId="{0B6C879A-F87C-0549-8D7B-D1AF1AA078E4}" type="presParOf" srcId="{ABBE2903-2B1A-C449-A6F6-3A1F56B7C76A}" destId="{C3A6A94C-98B9-D64E-B4ED-D11F990C0A03}" srcOrd="9" destOrd="0" presId="urn:microsoft.com/office/officeart/2005/8/layout/process1"/>
    <dgm:cxn modelId="{88A34057-E91D-B34D-B635-2B2FA80E0590}" type="presParOf" srcId="{C3A6A94C-98B9-D64E-B4ED-D11F990C0A03}" destId="{481A4A67-488A-A848-A6F4-B7F4E173477C}" srcOrd="0" destOrd="0" presId="urn:microsoft.com/office/officeart/2005/8/layout/process1"/>
    <dgm:cxn modelId="{48AFBDD7-F87D-2841-8807-30F25473651B}" type="presParOf" srcId="{ABBE2903-2B1A-C449-A6F6-3A1F56B7C76A}" destId="{0E32C126-F396-8949-A221-56DC9BBE02A7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BEDA35-E688-FE41-A43D-BA4C0DA956CE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D4C8F15C-6AE8-5040-8ED7-5E53BA0D4326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6: Identification and Prioritization System</a:t>
          </a:r>
        </a:p>
      </dgm:t>
    </dgm:pt>
    <dgm:pt modelId="{710966C4-5A89-3F43-B153-3A3223BFE937}" type="parTrans" cxnId="{3CF366A7-97DD-3B47-AA7B-A685F6EB30F6}">
      <dgm:prSet/>
      <dgm:spPr/>
      <dgm:t>
        <a:bodyPr/>
        <a:lstStyle/>
        <a:p>
          <a:endParaRPr lang="en-US" sz="1200"/>
        </a:p>
      </dgm:t>
    </dgm:pt>
    <dgm:pt modelId="{A33E07C4-2ACA-B64E-A7B8-87B2D2A57281}" type="sibTrans" cxnId="{3CF366A7-97DD-3B47-AA7B-A685F6EB30F6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F4577844-AE40-4549-AAE4-95317B0764B3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Expose recommended process by end of December</a:t>
          </a:r>
        </a:p>
      </dgm:t>
    </dgm:pt>
    <dgm:pt modelId="{43A0D49B-B6E8-4846-9E8F-9F6ED7A9DD4C}" type="parTrans" cxnId="{749481A9-E47F-BB42-ABAA-20BCF5312C9A}">
      <dgm:prSet/>
      <dgm:spPr/>
      <dgm:t>
        <a:bodyPr/>
        <a:lstStyle/>
        <a:p>
          <a:endParaRPr lang="en-US" sz="1200"/>
        </a:p>
      </dgm:t>
    </dgm:pt>
    <dgm:pt modelId="{43DC2789-DCEF-A141-8A47-86016F2FE665}" type="sibTrans" cxnId="{749481A9-E47F-BB42-ABAA-20BCF5312C9A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4C3D124A-6105-C64E-B089-5FBEB6EF284B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Present recommendation at April 2021 in-person meeting</a:t>
          </a:r>
        </a:p>
      </dgm:t>
    </dgm:pt>
    <dgm:pt modelId="{F988ACB5-CA46-D048-BCE2-A460D1B595C9}" type="parTrans" cxnId="{F38C1341-C652-C04E-8C98-ADBBE467B22F}">
      <dgm:prSet/>
      <dgm:spPr/>
      <dgm:t>
        <a:bodyPr/>
        <a:lstStyle/>
        <a:p>
          <a:endParaRPr lang="en-US" sz="1200"/>
        </a:p>
      </dgm:t>
    </dgm:pt>
    <dgm:pt modelId="{9950E9A5-1833-3440-98E7-2332C408420A}" type="sibTrans" cxnId="{F38C1341-C652-C04E-8C98-ADBBE467B22F}">
      <dgm:prSet/>
      <dgm:spPr/>
      <dgm:t>
        <a:bodyPr/>
        <a:lstStyle/>
        <a:p>
          <a:endParaRPr lang="en-US" sz="1200"/>
        </a:p>
      </dgm:t>
    </dgm:pt>
    <dgm:pt modelId="{35ED47E3-9055-6C42-8C91-DAFAD07294DF}">
      <dgm:prSet custT="1"/>
      <dgm:spPr>
        <a:solidFill>
          <a:srgbClr val="FFC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Outline current process for identifying and prioritizing new US by end of August</a:t>
          </a:r>
        </a:p>
      </dgm:t>
    </dgm:pt>
    <dgm:pt modelId="{27B20414-83FD-5C4B-80A7-D712C449B1DF}" type="parTrans" cxnId="{CC3C19FC-1777-5544-8F3B-B9FF07198599}">
      <dgm:prSet/>
      <dgm:spPr/>
      <dgm:t>
        <a:bodyPr/>
        <a:lstStyle/>
        <a:p>
          <a:endParaRPr lang="en-US" sz="1200"/>
        </a:p>
      </dgm:t>
    </dgm:pt>
    <dgm:pt modelId="{C5B2EF11-9219-4442-B2CF-EEA4EF075EA6}" type="sibTrans" cxnId="{CC3C19FC-1777-5544-8F3B-B9FF07198599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11C17C18-9D35-5742-8B00-558055A7D1CE}">
      <dgm:prSet custT="1"/>
      <dgm:spPr>
        <a:solidFill>
          <a:srgbClr val="0070C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Solicit comments on current process and improvements by end of October </a:t>
          </a:r>
        </a:p>
      </dgm:t>
    </dgm:pt>
    <dgm:pt modelId="{4B1C1E3C-0ECE-D04E-872D-A2AAF573F73B}" type="parTrans" cxnId="{AB5B1E17-64F6-0A4F-B53F-F9C3B507B54E}">
      <dgm:prSet/>
      <dgm:spPr/>
      <dgm:t>
        <a:bodyPr/>
        <a:lstStyle/>
        <a:p>
          <a:endParaRPr lang="en-US" sz="1200"/>
        </a:p>
      </dgm:t>
    </dgm:pt>
    <dgm:pt modelId="{F54B7CE5-661B-4248-A1A6-4167127FA0F6}" type="sibTrans" cxnId="{AB5B1E17-64F6-0A4F-B53F-F9C3B507B54E}">
      <dgm:prSet custT="1"/>
      <dgm:spPr>
        <a:solidFill>
          <a:schemeClr val="tx1"/>
        </a:solidFill>
      </dgm:spPr>
      <dgm:t>
        <a:bodyPr/>
        <a:lstStyle/>
        <a:p>
          <a:r>
            <a:rPr lang="en-US" sz="1200" dirty="0"/>
            <a:t> </a:t>
          </a:r>
        </a:p>
      </dgm:t>
    </dgm:pt>
    <dgm:pt modelId="{ABBE2903-2B1A-C449-A6F6-3A1F56B7C76A}" type="pres">
      <dgm:prSet presAssocID="{09BEDA35-E688-FE41-A43D-BA4C0DA956CE}" presName="Name0" presStyleCnt="0">
        <dgm:presLayoutVars>
          <dgm:dir/>
          <dgm:resizeHandles val="exact"/>
        </dgm:presLayoutVars>
      </dgm:prSet>
      <dgm:spPr/>
    </dgm:pt>
    <dgm:pt modelId="{72011C1F-8FB1-E449-914E-4B634EB009D8}" type="pres">
      <dgm:prSet presAssocID="{D4C8F15C-6AE8-5040-8ED7-5E53BA0D4326}" presName="node" presStyleLbl="node1" presStyleIdx="0" presStyleCnt="5" custLinFactY="-100000" custLinFactNeighborY="-125381">
        <dgm:presLayoutVars>
          <dgm:bulletEnabled val="1"/>
        </dgm:presLayoutVars>
      </dgm:prSet>
      <dgm:spPr/>
    </dgm:pt>
    <dgm:pt modelId="{EC086985-ACBD-DF48-B65B-98A7DE8C770F}" type="pres">
      <dgm:prSet presAssocID="{A33E07C4-2ACA-B64E-A7B8-87B2D2A57281}" presName="sibTrans" presStyleLbl="sibTrans2D1" presStyleIdx="0" presStyleCnt="4"/>
      <dgm:spPr/>
    </dgm:pt>
    <dgm:pt modelId="{8A8200F4-474C-3444-BA9E-D8B3F83FACBE}" type="pres">
      <dgm:prSet presAssocID="{A33E07C4-2ACA-B64E-A7B8-87B2D2A57281}" presName="connectorText" presStyleLbl="sibTrans2D1" presStyleIdx="0" presStyleCnt="4"/>
      <dgm:spPr/>
    </dgm:pt>
    <dgm:pt modelId="{11BEAA50-CC58-B14D-97AC-6FA4B37FE8E3}" type="pres">
      <dgm:prSet presAssocID="{35ED47E3-9055-6C42-8C91-DAFAD07294DF}" presName="node" presStyleLbl="node1" presStyleIdx="1" presStyleCnt="5" custScaleX="105764" custLinFactY="-100000" custLinFactNeighborY="-125381">
        <dgm:presLayoutVars>
          <dgm:bulletEnabled val="1"/>
        </dgm:presLayoutVars>
      </dgm:prSet>
      <dgm:spPr/>
    </dgm:pt>
    <dgm:pt modelId="{CB5F9B38-3D42-F44D-BBD5-73437310C79A}" type="pres">
      <dgm:prSet presAssocID="{C5B2EF11-9219-4442-B2CF-EEA4EF075EA6}" presName="sibTrans" presStyleLbl="sibTrans2D1" presStyleIdx="1" presStyleCnt="4"/>
      <dgm:spPr/>
    </dgm:pt>
    <dgm:pt modelId="{ACD016B1-2498-8645-A345-C34CD19A1318}" type="pres">
      <dgm:prSet presAssocID="{C5B2EF11-9219-4442-B2CF-EEA4EF075EA6}" presName="connectorText" presStyleLbl="sibTrans2D1" presStyleIdx="1" presStyleCnt="4"/>
      <dgm:spPr/>
    </dgm:pt>
    <dgm:pt modelId="{20DE84EB-B429-1E4A-8C87-64BF4DDB1228}" type="pres">
      <dgm:prSet presAssocID="{11C17C18-9D35-5742-8B00-558055A7D1CE}" presName="node" presStyleLbl="node1" presStyleIdx="2" presStyleCnt="5" custScaleX="98468" custLinFactY="-100000" custLinFactNeighborY="-125381">
        <dgm:presLayoutVars>
          <dgm:bulletEnabled val="1"/>
        </dgm:presLayoutVars>
      </dgm:prSet>
      <dgm:spPr/>
    </dgm:pt>
    <dgm:pt modelId="{F306A338-9544-C547-89B6-FA26D3B69ABA}" type="pres">
      <dgm:prSet presAssocID="{F54B7CE5-661B-4248-A1A6-4167127FA0F6}" presName="sibTrans" presStyleLbl="sibTrans2D1" presStyleIdx="2" presStyleCnt="4"/>
      <dgm:spPr/>
    </dgm:pt>
    <dgm:pt modelId="{BF06DDD2-9E60-224D-BD09-EE65F292D8BE}" type="pres">
      <dgm:prSet presAssocID="{F54B7CE5-661B-4248-A1A6-4167127FA0F6}" presName="connectorText" presStyleLbl="sibTrans2D1" presStyleIdx="2" presStyleCnt="4"/>
      <dgm:spPr/>
    </dgm:pt>
    <dgm:pt modelId="{598813C7-14AF-C741-B1F1-A9C5F2474A58}" type="pres">
      <dgm:prSet presAssocID="{F4577844-AE40-4549-AAE4-95317B0764B3}" presName="node" presStyleLbl="node1" presStyleIdx="3" presStyleCnt="5" custLinFactY="-100000" custLinFactNeighborY="-125381">
        <dgm:presLayoutVars>
          <dgm:bulletEnabled val="1"/>
        </dgm:presLayoutVars>
      </dgm:prSet>
      <dgm:spPr/>
    </dgm:pt>
    <dgm:pt modelId="{24FAB0BD-3F08-2741-B358-099DAB1E3356}" type="pres">
      <dgm:prSet presAssocID="{43DC2789-DCEF-A141-8A47-86016F2FE665}" presName="sibTrans" presStyleLbl="sibTrans2D1" presStyleIdx="3" presStyleCnt="4"/>
      <dgm:spPr/>
    </dgm:pt>
    <dgm:pt modelId="{0116E169-33AA-674C-991C-F90D41F2A9D5}" type="pres">
      <dgm:prSet presAssocID="{43DC2789-DCEF-A141-8A47-86016F2FE665}" presName="connectorText" presStyleLbl="sibTrans2D1" presStyleIdx="3" presStyleCnt="4"/>
      <dgm:spPr/>
    </dgm:pt>
    <dgm:pt modelId="{7D878A3E-D69B-5148-B602-6B2964D26142}" type="pres">
      <dgm:prSet presAssocID="{4C3D124A-6105-C64E-B089-5FBEB6EF284B}" presName="node" presStyleLbl="node1" presStyleIdx="4" presStyleCnt="5" custLinFactY="-100000" custLinFactNeighborY="-125381">
        <dgm:presLayoutVars>
          <dgm:bulletEnabled val="1"/>
        </dgm:presLayoutVars>
      </dgm:prSet>
      <dgm:spPr/>
    </dgm:pt>
  </dgm:ptLst>
  <dgm:cxnLst>
    <dgm:cxn modelId="{A4B9B805-C031-A44D-BD8A-485DE810282E}" type="presOf" srcId="{43DC2789-DCEF-A141-8A47-86016F2FE665}" destId="{0116E169-33AA-674C-991C-F90D41F2A9D5}" srcOrd="1" destOrd="0" presId="urn:microsoft.com/office/officeart/2005/8/layout/process1"/>
    <dgm:cxn modelId="{AB5B1E17-64F6-0A4F-B53F-F9C3B507B54E}" srcId="{09BEDA35-E688-FE41-A43D-BA4C0DA956CE}" destId="{11C17C18-9D35-5742-8B00-558055A7D1CE}" srcOrd="2" destOrd="0" parTransId="{4B1C1E3C-0ECE-D04E-872D-A2AAF573F73B}" sibTransId="{F54B7CE5-661B-4248-A1A6-4167127FA0F6}"/>
    <dgm:cxn modelId="{07FE271E-0783-9242-A663-C9293FCD02E2}" type="presOf" srcId="{09BEDA35-E688-FE41-A43D-BA4C0DA956CE}" destId="{ABBE2903-2B1A-C449-A6F6-3A1F56B7C76A}" srcOrd="0" destOrd="0" presId="urn:microsoft.com/office/officeart/2005/8/layout/process1"/>
    <dgm:cxn modelId="{5195485F-5292-7445-812A-2024C3A11EFA}" type="presOf" srcId="{C5B2EF11-9219-4442-B2CF-EEA4EF075EA6}" destId="{CB5F9B38-3D42-F44D-BBD5-73437310C79A}" srcOrd="0" destOrd="0" presId="urn:microsoft.com/office/officeart/2005/8/layout/process1"/>
    <dgm:cxn modelId="{F38C1341-C652-C04E-8C98-ADBBE467B22F}" srcId="{09BEDA35-E688-FE41-A43D-BA4C0DA956CE}" destId="{4C3D124A-6105-C64E-B089-5FBEB6EF284B}" srcOrd="4" destOrd="0" parTransId="{F988ACB5-CA46-D048-BCE2-A460D1B595C9}" sibTransId="{9950E9A5-1833-3440-98E7-2332C408420A}"/>
    <dgm:cxn modelId="{DC35E96D-7FD8-4549-A04D-500F0C0FF66E}" type="presOf" srcId="{A33E07C4-2ACA-B64E-A7B8-87B2D2A57281}" destId="{8A8200F4-474C-3444-BA9E-D8B3F83FACBE}" srcOrd="1" destOrd="0" presId="urn:microsoft.com/office/officeart/2005/8/layout/process1"/>
    <dgm:cxn modelId="{19858B75-95AF-F64E-881C-45D5823D5975}" type="presOf" srcId="{A33E07C4-2ACA-B64E-A7B8-87B2D2A57281}" destId="{EC086985-ACBD-DF48-B65B-98A7DE8C770F}" srcOrd="0" destOrd="0" presId="urn:microsoft.com/office/officeart/2005/8/layout/process1"/>
    <dgm:cxn modelId="{96977457-5C5D-7C47-AD85-818B04A34107}" type="presOf" srcId="{D4C8F15C-6AE8-5040-8ED7-5E53BA0D4326}" destId="{72011C1F-8FB1-E449-914E-4B634EB009D8}" srcOrd="0" destOrd="0" presId="urn:microsoft.com/office/officeart/2005/8/layout/process1"/>
    <dgm:cxn modelId="{26103985-3F04-E048-8104-0893432DB2E5}" type="presOf" srcId="{4C3D124A-6105-C64E-B089-5FBEB6EF284B}" destId="{7D878A3E-D69B-5148-B602-6B2964D26142}" srcOrd="0" destOrd="0" presId="urn:microsoft.com/office/officeart/2005/8/layout/process1"/>
    <dgm:cxn modelId="{FD755099-C663-3C4C-9BC6-E5022035ED4A}" type="presOf" srcId="{F4577844-AE40-4549-AAE4-95317B0764B3}" destId="{598813C7-14AF-C741-B1F1-A9C5F2474A58}" srcOrd="0" destOrd="0" presId="urn:microsoft.com/office/officeart/2005/8/layout/process1"/>
    <dgm:cxn modelId="{BA0FF89B-ED6A-524A-BDBE-AE2AC009CC32}" type="presOf" srcId="{F54B7CE5-661B-4248-A1A6-4167127FA0F6}" destId="{F306A338-9544-C547-89B6-FA26D3B69ABA}" srcOrd="0" destOrd="0" presId="urn:microsoft.com/office/officeart/2005/8/layout/process1"/>
    <dgm:cxn modelId="{3CF366A7-97DD-3B47-AA7B-A685F6EB30F6}" srcId="{09BEDA35-E688-FE41-A43D-BA4C0DA956CE}" destId="{D4C8F15C-6AE8-5040-8ED7-5E53BA0D4326}" srcOrd="0" destOrd="0" parTransId="{710966C4-5A89-3F43-B153-3A3223BFE937}" sibTransId="{A33E07C4-2ACA-B64E-A7B8-87B2D2A57281}"/>
    <dgm:cxn modelId="{749481A9-E47F-BB42-ABAA-20BCF5312C9A}" srcId="{09BEDA35-E688-FE41-A43D-BA4C0DA956CE}" destId="{F4577844-AE40-4549-AAE4-95317B0764B3}" srcOrd="3" destOrd="0" parTransId="{43A0D49B-B6E8-4846-9E8F-9F6ED7A9DD4C}" sibTransId="{43DC2789-DCEF-A141-8A47-86016F2FE665}"/>
    <dgm:cxn modelId="{003094AB-1E59-C146-AA61-6560A0775C7C}" type="presOf" srcId="{F54B7CE5-661B-4248-A1A6-4167127FA0F6}" destId="{BF06DDD2-9E60-224D-BD09-EE65F292D8BE}" srcOrd="1" destOrd="0" presId="urn:microsoft.com/office/officeart/2005/8/layout/process1"/>
    <dgm:cxn modelId="{92A1F5BD-2F54-C64D-9841-7B931980215A}" type="presOf" srcId="{35ED47E3-9055-6C42-8C91-DAFAD07294DF}" destId="{11BEAA50-CC58-B14D-97AC-6FA4B37FE8E3}" srcOrd="0" destOrd="0" presId="urn:microsoft.com/office/officeart/2005/8/layout/process1"/>
    <dgm:cxn modelId="{C60D16D2-AA8C-B840-A006-FD4CC49ABA56}" type="presOf" srcId="{43DC2789-DCEF-A141-8A47-86016F2FE665}" destId="{24FAB0BD-3F08-2741-B358-099DAB1E3356}" srcOrd="0" destOrd="0" presId="urn:microsoft.com/office/officeart/2005/8/layout/process1"/>
    <dgm:cxn modelId="{FE3069DB-7943-6D45-92EC-72BE703ECA5D}" type="presOf" srcId="{C5B2EF11-9219-4442-B2CF-EEA4EF075EA6}" destId="{ACD016B1-2498-8645-A345-C34CD19A1318}" srcOrd="1" destOrd="0" presId="urn:microsoft.com/office/officeart/2005/8/layout/process1"/>
    <dgm:cxn modelId="{CC3C19FC-1777-5544-8F3B-B9FF07198599}" srcId="{09BEDA35-E688-FE41-A43D-BA4C0DA956CE}" destId="{35ED47E3-9055-6C42-8C91-DAFAD07294DF}" srcOrd="1" destOrd="0" parTransId="{27B20414-83FD-5C4B-80A7-D712C449B1DF}" sibTransId="{C5B2EF11-9219-4442-B2CF-EEA4EF075EA6}"/>
    <dgm:cxn modelId="{5703E4FD-46AC-3640-A6BF-224C27D8A00C}" type="presOf" srcId="{11C17C18-9D35-5742-8B00-558055A7D1CE}" destId="{20DE84EB-B429-1E4A-8C87-64BF4DDB1228}" srcOrd="0" destOrd="0" presId="urn:microsoft.com/office/officeart/2005/8/layout/process1"/>
    <dgm:cxn modelId="{21F3D953-A9A1-2C4C-B59D-1DD54ABC3CEA}" type="presParOf" srcId="{ABBE2903-2B1A-C449-A6F6-3A1F56B7C76A}" destId="{72011C1F-8FB1-E449-914E-4B634EB009D8}" srcOrd="0" destOrd="0" presId="urn:microsoft.com/office/officeart/2005/8/layout/process1"/>
    <dgm:cxn modelId="{2AC4B108-8086-B14B-8979-D8913A8EFADD}" type="presParOf" srcId="{ABBE2903-2B1A-C449-A6F6-3A1F56B7C76A}" destId="{EC086985-ACBD-DF48-B65B-98A7DE8C770F}" srcOrd="1" destOrd="0" presId="urn:microsoft.com/office/officeart/2005/8/layout/process1"/>
    <dgm:cxn modelId="{31D74C9E-B4DE-B846-B424-71501F97F970}" type="presParOf" srcId="{EC086985-ACBD-DF48-B65B-98A7DE8C770F}" destId="{8A8200F4-474C-3444-BA9E-D8B3F83FACBE}" srcOrd="0" destOrd="0" presId="urn:microsoft.com/office/officeart/2005/8/layout/process1"/>
    <dgm:cxn modelId="{0F1549B4-5F60-6247-BDFC-12F0AAD15CEB}" type="presParOf" srcId="{ABBE2903-2B1A-C449-A6F6-3A1F56B7C76A}" destId="{11BEAA50-CC58-B14D-97AC-6FA4B37FE8E3}" srcOrd="2" destOrd="0" presId="urn:microsoft.com/office/officeart/2005/8/layout/process1"/>
    <dgm:cxn modelId="{803B1F28-918B-3744-ACEB-E12B6DF45FBF}" type="presParOf" srcId="{ABBE2903-2B1A-C449-A6F6-3A1F56B7C76A}" destId="{CB5F9B38-3D42-F44D-BBD5-73437310C79A}" srcOrd="3" destOrd="0" presId="urn:microsoft.com/office/officeart/2005/8/layout/process1"/>
    <dgm:cxn modelId="{093FDC59-0D17-E845-9409-DAD929E4D0CE}" type="presParOf" srcId="{CB5F9B38-3D42-F44D-BBD5-73437310C79A}" destId="{ACD016B1-2498-8645-A345-C34CD19A1318}" srcOrd="0" destOrd="0" presId="urn:microsoft.com/office/officeart/2005/8/layout/process1"/>
    <dgm:cxn modelId="{AE45EF9A-7DC5-3F43-BD8D-BFE05691637D}" type="presParOf" srcId="{ABBE2903-2B1A-C449-A6F6-3A1F56B7C76A}" destId="{20DE84EB-B429-1E4A-8C87-64BF4DDB1228}" srcOrd="4" destOrd="0" presId="urn:microsoft.com/office/officeart/2005/8/layout/process1"/>
    <dgm:cxn modelId="{118C4927-FF43-3848-9BF4-11DFD4282E6E}" type="presParOf" srcId="{ABBE2903-2B1A-C449-A6F6-3A1F56B7C76A}" destId="{F306A338-9544-C547-89B6-FA26D3B69ABA}" srcOrd="5" destOrd="0" presId="urn:microsoft.com/office/officeart/2005/8/layout/process1"/>
    <dgm:cxn modelId="{977FF10D-3A5B-A149-8566-F24E5DB27632}" type="presParOf" srcId="{F306A338-9544-C547-89B6-FA26D3B69ABA}" destId="{BF06DDD2-9E60-224D-BD09-EE65F292D8BE}" srcOrd="0" destOrd="0" presId="urn:microsoft.com/office/officeart/2005/8/layout/process1"/>
    <dgm:cxn modelId="{6ED7E565-9BC5-934F-BC4D-ACBDC440C04D}" type="presParOf" srcId="{ABBE2903-2B1A-C449-A6F6-3A1F56B7C76A}" destId="{598813C7-14AF-C741-B1F1-A9C5F2474A58}" srcOrd="6" destOrd="0" presId="urn:microsoft.com/office/officeart/2005/8/layout/process1"/>
    <dgm:cxn modelId="{63A67CB4-BDA6-7641-BABF-CFA4C6E437CC}" type="presParOf" srcId="{ABBE2903-2B1A-C449-A6F6-3A1F56B7C76A}" destId="{24FAB0BD-3F08-2741-B358-099DAB1E3356}" srcOrd="7" destOrd="0" presId="urn:microsoft.com/office/officeart/2005/8/layout/process1"/>
    <dgm:cxn modelId="{F9E8C211-DF8B-3641-A10E-EE498785EE5D}" type="presParOf" srcId="{24FAB0BD-3F08-2741-B358-099DAB1E3356}" destId="{0116E169-33AA-674C-991C-F90D41F2A9D5}" srcOrd="0" destOrd="0" presId="urn:microsoft.com/office/officeart/2005/8/layout/process1"/>
    <dgm:cxn modelId="{B0AB3CA2-B4AF-B04B-9EA7-F8B50616462C}" type="presParOf" srcId="{ABBE2903-2B1A-C449-A6F6-3A1F56B7C76A}" destId="{7D878A3E-D69B-5148-B602-6B2964D2614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BEDA35-E688-FE41-A43D-BA4C0DA956CE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D4C8F15C-6AE8-5040-8ED7-5E53BA0D4326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9: Promote Plain Language in Standards</a:t>
          </a:r>
        </a:p>
      </dgm:t>
    </dgm:pt>
    <dgm:pt modelId="{710966C4-5A89-3F43-B153-3A3223BFE937}" type="parTrans" cxnId="{3CF366A7-97DD-3B47-AA7B-A685F6EB30F6}">
      <dgm:prSet/>
      <dgm:spPr/>
      <dgm:t>
        <a:bodyPr/>
        <a:lstStyle/>
        <a:p>
          <a:endParaRPr lang="en-US" sz="1200"/>
        </a:p>
      </dgm:t>
    </dgm:pt>
    <dgm:pt modelId="{A33E07C4-2ACA-B64E-A7B8-87B2D2A57281}" type="sibTrans" cxnId="{3CF366A7-97DD-3B47-AA7B-A685F6EB30F6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F4577844-AE40-4549-AAE4-95317B0764B3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Exposed recommended approach by end of January 2021</a:t>
          </a:r>
        </a:p>
      </dgm:t>
    </dgm:pt>
    <dgm:pt modelId="{43A0D49B-B6E8-4846-9E8F-9F6ED7A9DD4C}" type="parTrans" cxnId="{749481A9-E47F-BB42-ABAA-20BCF5312C9A}">
      <dgm:prSet/>
      <dgm:spPr/>
      <dgm:t>
        <a:bodyPr/>
        <a:lstStyle/>
        <a:p>
          <a:endParaRPr lang="en-US" sz="1200"/>
        </a:p>
      </dgm:t>
    </dgm:pt>
    <dgm:pt modelId="{43DC2789-DCEF-A141-8A47-86016F2FE665}" type="sibTrans" cxnId="{749481A9-E47F-BB42-ABAA-20BCF5312C9A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4C3D124A-6105-C64E-B089-5FBEB6EF284B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Present recommendation to the Management Committee by end of June 2021</a:t>
          </a:r>
        </a:p>
      </dgm:t>
    </dgm:pt>
    <dgm:pt modelId="{F988ACB5-CA46-D048-BCE2-A460D1B595C9}" type="parTrans" cxnId="{F38C1341-C652-C04E-8C98-ADBBE467B22F}">
      <dgm:prSet/>
      <dgm:spPr/>
      <dgm:t>
        <a:bodyPr/>
        <a:lstStyle/>
        <a:p>
          <a:endParaRPr lang="en-US" sz="1200"/>
        </a:p>
      </dgm:t>
    </dgm:pt>
    <dgm:pt modelId="{9950E9A5-1833-3440-98E7-2332C408420A}" type="sibTrans" cxnId="{F38C1341-C652-C04E-8C98-ADBBE467B22F}">
      <dgm:prSet/>
      <dgm:spPr/>
      <dgm:t>
        <a:bodyPr/>
        <a:lstStyle/>
        <a:p>
          <a:endParaRPr lang="en-US" sz="1200"/>
        </a:p>
      </dgm:t>
    </dgm:pt>
    <dgm:pt modelId="{35ED47E3-9055-6C42-8C91-DAFAD07294DF}">
      <dgm:prSet custT="1"/>
      <dgm:spPr>
        <a:solidFill>
          <a:srgbClr val="FFC00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Briefing from experts in plain language for insurance forms August - September</a:t>
          </a:r>
        </a:p>
      </dgm:t>
    </dgm:pt>
    <dgm:pt modelId="{27B20414-83FD-5C4B-80A7-D712C449B1DF}" type="parTrans" cxnId="{CC3C19FC-1777-5544-8F3B-B9FF07198599}">
      <dgm:prSet/>
      <dgm:spPr/>
      <dgm:t>
        <a:bodyPr/>
        <a:lstStyle/>
        <a:p>
          <a:endParaRPr lang="en-US" sz="1200"/>
        </a:p>
      </dgm:t>
    </dgm:pt>
    <dgm:pt modelId="{C5B2EF11-9219-4442-B2CF-EEA4EF075EA6}" type="sibTrans" cxnId="{CC3C19FC-1777-5544-8F3B-B9FF07198599}">
      <dgm:prSet custT="1"/>
      <dgm:spPr>
        <a:solidFill>
          <a:schemeClr val="tx1"/>
        </a:solidFill>
      </dgm:spPr>
      <dgm:t>
        <a:bodyPr/>
        <a:lstStyle/>
        <a:p>
          <a:endParaRPr lang="en-US" sz="1200"/>
        </a:p>
      </dgm:t>
    </dgm:pt>
    <dgm:pt modelId="{11C17C18-9D35-5742-8B00-558055A7D1CE}">
      <dgm:prSet custT="1"/>
      <dgm:spPr>
        <a:solidFill>
          <a:srgbClr val="0070C0"/>
        </a:solidFill>
      </dgm:spPr>
      <dgm:t>
        <a:bodyPr/>
        <a:lstStyle/>
        <a:p>
          <a:r>
            <a: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Solicit comments on considerations re: plain language requirements by end of November</a:t>
          </a:r>
        </a:p>
      </dgm:t>
    </dgm:pt>
    <dgm:pt modelId="{4B1C1E3C-0ECE-D04E-872D-A2AAF573F73B}" type="parTrans" cxnId="{AB5B1E17-64F6-0A4F-B53F-F9C3B507B54E}">
      <dgm:prSet/>
      <dgm:spPr/>
      <dgm:t>
        <a:bodyPr/>
        <a:lstStyle/>
        <a:p>
          <a:endParaRPr lang="en-US" sz="1200"/>
        </a:p>
      </dgm:t>
    </dgm:pt>
    <dgm:pt modelId="{F54B7CE5-661B-4248-A1A6-4167127FA0F6}" type="sibTrans" cxnId="{AB5B1E17-64F6-0A4F-B53F-F9C3B507B54E}">
      <dgm:prSet custT="1"/>
      <dgm:spPr>
        <a:solidFill>
          <a:schemeClr val="tx1"/>
        </a:solidFill>
      </dgm:spPr>
      <dgm:t>
        <a:bodyPr/>
        <a:lstStyle/>
        <a:p>
          <a:r>
            <a:rPr lang="en-US" sz="1200" dirty="0"/>
            <a:t> </a:t>
          </a:r>
        </a:p>
      </dgm:t>
    </dgm:pt>
    <dgm:pt modelId="{ABBE2903-2B1A-C449-A6F6-3A1F56B7C76A}" type="pres">
      <dgm:prSet presAssocID="{09BEDA35-E688-FE41-A43D-BA4C0DA956CE}" presName="Name0" presStyleCnt="0">
        <dgm:presLayoutVars>
          <dgm:dir/>
          <dgm:resizeHandles val="exact"/>
        </dgm:presLayoutVars>
      </dgm:prSet>
      <dgm:spPr/>
    </dgm:pt>
    <dgm:pt modelId="{72011C1F-8FB1-E449-914E-4B634EB009D8}" type="pres">
      <dgm:prSet presAssocID="{D4C8F15C-6AE8-5040-8ED7-5E53BA0D4326}" presName="node" presStyleLbl="node1" presStyleIdx="0" presStyleCnt="5" custLinFactY="-100000" custLinFactNeighborY="-125381">
        <dgm:presLayoutVars>
          <dgm:bulletEnabled val="1"/>
        </dgm:presLayoutVars>
      </dgm:prSet>
      <dgm:spPr/>
    </dgm:pt>
    <dgm:pt modelId="{EC086985-ACBD-DF48-B65B-98A7DE8C770F}" type="pres">
      <dgm:prSet presAssocID="{A33E07C4-2ACA-B64E-A7B8-87B2D2A57281}" presName="sibTrans" presStyleLbl="sibTrans2D1" presStyleIdx="0" presStyleCnt="4"/>
      <dgm:spPr/>
    </dgm:pt>
    <dgm:pt modelId="{8A8200F4-474C-3444-BA9E-D8B3F83FACBE}" type="pres">
      <dgm:prSet presAssocID="{A33E07C4-2ACA-B64E-A7B8-87B2D2A57281}" presName="connectorText" presStyleLbl="sibTrans2D1" presStyleIdx="0" presStyleCnt="4"/>
      <dgm:spPr/>
    </dgm:pt>
    <dgm:pt modelId="{11BEAA50-CC58-B14D-97AC-6FA4B37FE8E3}" type="pres">
      <dgm:prSet presAssocID="{35ED47E3-9055-6C42-8C91-DAFAD07294DF}" presName="node" presStyleLbl="node1" presStyleIdx="1" presStyleCnt="5" custLinFactNeighborX="3155" custLinFactNeighborY="-1601">
        <dgm:presLayoutVars>
          <dgm:bulletEnabled val="1"/>
        </dgm:presLayoutVars>
      </dgm:prSet>
      <dgm:spPr/>
    </dgm:pt>
    <dgm:pt modelId="{CB5F9B38-3D42-F44D-BBD5-73437310C79A}" type="pres">
      <dgm:prSet presAssocID="{C5B2EF11-9219-4442-B2CF-EEA4EF075EA6}" presName="sibTrans" presStyleLbl="sibTrans2D1" presStyleIdx="1" presStyleCnt="4"/>
      <dgm:spPr/>
    </dgm:pt>
    <dgm:pt modelId="{ACD016B1-2498-8645-A345-C34CD19A1318}" type="pres">
      <dgm:prSet presAssocID="{C5B2EF11-9219-4442-B2CF-EEA4EF075EA6}" presName="connectorText" presStyleLbl="sibTrans2D1" presStyleIdx="1" presStyleCnt="4"/>
      <dgm:spPr/>
    </dgm:pt>
    <dgm:pt modelId="{20DE84EB-B429-1E4A-8C87-64BF4DDB1228}" type="pres">
      <dgm:prSet presAssocID="{11C17C18-9D35-5742-8B00-558055A7D1CE}" presName="node" presStyleLbl="node1" presStyleIdx="2" presStyleCnt="5" custLinFactY="-100000" custLinFactNeighborY="-125381">
        <dgm:presLayoutVars>
          <dgm:bulletEnabled val="1"/>
        </dgm:presLayoutVars>
      </dgm:prSet>
      <dgm:spPr/>
    </dgm:pt>
    <dgm:pt modelId="{F306A338-9544-C547-89B6-FA26D3B69ABA}" type="pres">
      <dgm:prSet presAssocID="{F54B7CE5-661B-4248-A1A6-4167127FA0F6}" presName="sibTrans" presStyleLbl="sibTrans2D1" presStyleIdx="2" presStyleCnt="4"/>
      <dgm:spPr/>
    </dgm:pt>
    <dgm:pt modelId="{BF06DDD2-9E60-224D-BD09-EE65F292D8BE}" type="pres">
      <dgm:prSet presAssocID="{F54B7CE5-661B-4248-A1A6-4167127FA0F6}" presName="connectorText" presStyleLbl="sibTrans2D1" presStyleIdx="2" presStyleCnt="4"/>
      <dgm:spPr/>
    </dgm:pt>
    <dgm:pt modelId="{598813C7-14AF-C741-B1F1-A9C5F2474A58}" type="pres">
      <dgm:prSet presAssocID="{F4577844-AE40-4549-AAE4-95317B0764B3}" presName="node" presStyleLbl="node1" presStyleIdx="3" presStyleCnt="5" custLinFactY="-100000" custLinFactNeighborY="-125381">
        <dgm:presLayoutVars>
          <dgm:bulletEnabled val="1"/>
        </dgm:presLayoutVars>
      </dgm:prSet>
      <dgm:spPr/>
    </dgm:pt>
    <dgm:pt modelId="{24FAB0BD-3F08-2741-B358-099DAB1E3356}" type="pres">
      <dgm:prSet presAssocID="{43DC2789-DCEF-A141-8A47-86016F2FE665}" presName="sibTrans" presStyleLbl="sibTrans2D1" presStyleIdx="3" presStyleCnt="4"/>
      <dgm:spPr/>
    </dgm:pt>
    <dgm:pt modelId="{0116E169-33AA-674C-991C-F90D41F2A9D5}" type="pres">
      <dgm:prSet presAssocID="{43DC2789-DCEF-A141-8A47-86016F2FE665}" presName="connectorText" presStyleLbl="sibTrans2D1" presStyleIdx="3" presStyleCnt="4"/>
      <dgm:spPr/>
    </dgm:pt>
    <dgm:pt modelId="{7D878A3E-D69B-5148-B602-6B2964D26142}" type="pres">
      <dgm:prSet presAssocID="{4C3D124A-6105-C64E-B089-5FBEB6EF284B}" presName="node" presStyleLbl="node1" presStyleIdx="4" presStyleCnt="5" custLinFactY="-100000" custLinFactNeighborY="-125381">
        <dgm:presLayoutVars>
          <dgm:bulletEnabled val="1"/>
        </dgm:presLayoutVars>
      </dgm:prSet>
      <dgm:spPr/>
    </dgm:pt>
  </dgm:ptLst>
  <dgm:cxnLst>
    <dgm:cxn modelId="{A4B9B805-C031-A44D-BD8A-485DE810282E}" type="presOf" srcId="{43DC2789-DCEF-A141-8A47-86016F2FE665}" destId="{0116E169-33AA-674C-991C-F90D41F2A9D5}" srcOrd="1" destOrd="0" presId="urn:microsoft.com/office/officeart/2005/8/layout/process1"/>
    <dgm:cxn modelId="{AB5B1E17-64F6-0A4F-B53F-F9C3B507B54E}" srcId="{09BEDA35-E688-FE41-A43D-BA4C0DA956CE}" destId="{11C17C18-9D35-5742-8B00-558055A7D1CE}" srcOrd="2" destOrd="0" parTransId="{4B1C1E3C-0ECE-D04E-872D-A2AAF573F73B}" sibTransId="{F54B7CE5-661B-4248-A1A6-4167127FA0F6}"/>
    <dgm:cxn modelId="{07FE271E-0783-9242-A663-C9293FCD02E2}" type="presOf" srcId="{09BEDA35-E688-FE41-A43D-BA4C0DA956CE}" destId="{ABBE2903-2B1A-C449-A6F6-3A1F56B7C76A}" srcOrd="0" destOrd="0" presId="urn:microsoft.com/office/officeart/2005/8/layout/process1"/>
    <dgm:cxn modelId="{5195485F-5292-7445-812A-2024C3A11EFA}" type="presOf" srcId="{C5B2EF11-9219-4442-B2CF-EEA4EF075EA6}" destId="{CB5F9B38-3D42-F44D-BBD5-73437310C79A}" srcOrd="0" destOrd="0" presId="urn:microsoft.com/office/officeart/2005/8/layout/process1"/>
    <dgm:cxn modelId="{F38C1341-C652-C04E-8C98-ADBBE467B22F}" srcId="{09BEDA35-E688-FE41-A43D-BA4C0DA956CE}" destId="{4C3D124A-6105-C64E-B089-5FBEB6EF284B}" srcOrd="4" destOrd="0" parTransId="{F988ACB5-CA46-D048-BCE2-A460D1B595C9}" sibTransId="{9950E9A5-1833-3440-98E7-2332C408420A}"/>
    <dgm:cxn modelId="{DC35E96D-7FD8-4549-A04D-500F0C0FF66E}" type="presOf" srcId="{A33E07C4-2ACA-B64E-A7B8-87B2D2A57281}" destId="{8A8200F4-474C-3444-BA9E-D8B3F83FACBE}" srcOrd="1" destOrd="0" presId="urn:microsoft.com/office/officeart/2005/8/layout/process1"/>
    <dgm:cxn modelId="{19858B75-95AF-F64E-881C-45D5823D5975}" type="presOf" srcId="{A33E07C4-2ACA-B64E-A7B8-87B2D2A57281}" destId="{EC086985-ACBD-DF48-B65B-98A7DE8C770F}" srcOrd="0" destOrd="0" presId="urn:microsoft.com/office/officeart/2005/8/layout/process1"/>
    <dgm:cxn modelId="{96977457-5C5D-7C47-AD85-818B04A34107}" type="presOf" srcId="{D4C8F15C-6AE8-5040-8ED7-5E53BA0D4326}" destId="{72011C1F-8FB1-E449-914E-4B634EB009D8}" srcOrd="0" destOrd="0" presId="urn:microsoft.com/office/officeart/2005/8/layout/process1"/>
    <dgm:cxn modelId="{26103985-3F04-E048-8104-0893432DB2E5}" type="presOf" srcId="{4C3D124A-6105-C64E-B089-5FBEB6EF284B}" destId="{7D878A3E-D69B-5148-B602-6B2964D26142}" srcOrd="0" destOrd="0" presId="urn:microsoft.com/office/officeart/2005/8/layout/process1"/>
    <dgm:cxn modelId="{FD755099-C663-3C4C-9BC6-E5022035ED4A}" type="presOf" srcId="{F4577844-AE40-4549-AAE4-95317B0764B3}" destId="{598813C7-14AF-C741-B1F1-A9C5F2474A58}" srcOrd="0" destOrd="0" presId="urn:microsoft.com/office/officeart/2005/8/layout/process1"/>
    <dgm:cxn modelId="{BA0FF89B-ED6A-524A-BDBE-AE2AC009CC32}" type="presOf" srcId="{F54B7CE5-661B-4248-A1A6-4167127FA0F6}" destId="{F306A338-9544-C547-89B6-FA26D3B69ABA}" srcOrd="0" destOrd="0" presId="urn:microsoft.com/office/officeart/2005/8/layout/process1"/>
    <dgm:cxn modelId="{3CF366A7-97DD-3B47-AA7B-A685F6EB30F6}" srcId="{09BEDA35-E688-FE41-A43D-BA4C0DA956CE}" destId="{D4C8F15C-6AE8-5040-8ED7-5E53BA0D4326}" srcOrd="0" destOrd="0" parTransId="{710966C4-5A89-3F43-B153-3A3223BFE937}" sibTransId="{A33E07C4-2ACA-B64E-A7B8-87B2D2A57281}"/>
    <dgm:cxn modelId="{749481A9-E47F-BB42-ABAA-20BCF5312C9A}" srcId="{09BEDA35-E688-FE41-A43D-BA4C0DA956CE}" destId="{F4577844-AE40-4549-AAE4-95317B0764B3}" srcOrd="3" destOrd="0" parTransId="{43A0D49B-B6E8-4846-9E8F-9F6ED7A9DD4C}" sibTransId="{43DC2789-DCEF-A141-8A47-86016F2FE665}"/>
    <dgm:cxn modelId="{003094AB-1E59-C146-AA61-6560A0775C7C}" type="presOf" srcId="{F54B7CE5-661B-4248-A1A6-4167127FA0F6}" destId="{BF06DDD2-9E60-224D-BD09-EE65F292D8BE}" srcOrd="1" destOrd="0" presId="urn:microsoft.com/office/officeart/2005/8/layout/process1"/>
    <dgm:cxn modelId="{92A1F5BD-2F54-C64D-9841-7B931980215A}" type="presOf" srcId="{35ED47E3-9055-6C42-8C91-DAFAD07294DF}" destId="{11BEAA50-CC58-B14D-97AC-6FA4B37FE8E3}" srcOrd="0" destOrd="0" presId="urn:microsoft.com/office/officeart/2005/8/layout/process1"/>
    <dgm:cxn modelId="{C60D16D2-AA8C-B840-A006-FD4CC49ABA56}" type="presOf" srcId="{43DC2789-DCEF-A141-8A47-86016F2FE665}" destId="{24FAB0BD-3F08-2741-B358-099DAB1E3356}" srcOrd="0" destOrd="0" presId="urn:microsoft.com/office/officeart/2005/8/layout/process1"/>
    <dgm:cxn modelId="{FE3069DB-7943-6D45-92EC-72BE703ECA5D}" type="presOf" srcId="{C5B2EF11-9219-4442-B2CF-EEA4EF075EA6}" destId="{ACD016B1-2498-8645-A345-C34CD19A1318}" srcOrd="1" destOrd="0" presId="urn:microsoft.com/office/officeart/2005/8/layout/process1"/>
    <dgm:cxn modelId="{CC3C19FC-1777-5544-8F3B-B9FF07198599}" srcId="{09BEDA35-E688-FE41-A43D-BA4C0DA956CE}" destId="{35ED47E3-9055-6C42-8C91-DAFAD07294DF}" srcOrd="1" destOrd="0" parTransId="{27B20414-83FD-5C4B-80A7-D712C449B1DF}" sibTransId="{C5B2EF11-9219-4442-B2CF-EEA4EF075EA6}"/>
    <dgm:cxn modelId="{5703E4FD-46AC-3640-A6BF-224C27D8A00C}" type="presOf" srcId="{11C17C18-9D35-5742-8B00-558055A7D1CE}" destId="{20DE84EB-B429-1E4A-8C87-64BF4DDB1228}" srcOrd="0" destOrd="0" presId="urn:microsoft.com/office/officeart/2005/8/layout/process1"/>
    <dgm:cxn modelId="{21F3D953-A9A1-2C4C-B59D-1DD54ABC3CEA}" type="presParOf" srcId="{ABBE2903-2B1A-C449-A6F6-3A1F56B7C76A}" destId="{72011C1F-8FB1-E449-914E-4B634EB009D8}" srcOrd="0" destOrd="0" presId="urn:microsoft.com/office/officeart/2005/8/layout/process1"/>
    <dgm:cxn modelId="{2AC4B108-8086-B14B-8979-D8913A8EFADD}" type="presParOf" srcId="{ABBE2903-2B1A-C449-A6F6-3A1F56B7C76A}" destId="{EC086985-ACBD-DF48-B65B-98A7DE8C770F}" srcOrd="1" destOrd="0" presId="urn:microsoft.com/office/officeart/2005/8/layout/process1"/>
    <dgm:cxn modelId="{31D74C9E-B4DE-B846-B424-71501F97F970}" type="presParOf" srcId="{EC086985-ACBD-DF48-B65B-98A7DE8C770F}" destId="{8A8200F4-474C-3444-BA9E-D8B3F83FACBE}" srcOrd="0" destOrd="0" presId="urn:microsoft.com/office/officeart/2005/8/layout/process1"/>
    <dgm:cxn modelId="{0F1549B4-5F60-6247-BDFC-12F0AAD15CEB}" type="presParOf" srcId="{ABBE2903-2B1A-C449-A6F6-3A1F56B7C76A}" destId="{11BEAA50-CC58-B14D-97AC-6FA4B37FE8E3}" srcOrd="2" destOrd="0" presId="urn:microsoft.com/office/officeart/2005/8/layout/process1"/>
    <dgm:cxn modelId="{803B1F28-918B-3744-ACEB-E12B6DF45FBF}" type="presParOf" srcId="{ABBE2903-2B1A-C449-A6F6-3A1F56B7C76A}" destId="{CB5F9B38-3D42-F44D-BBD5-73437310C79A}" srcOrd="3" destOrd="0" presId="urn:microsoft.com/office/officeart/2005/8/layout/process1"/>
    <dgm:cxn modelId="{093FDC59-0D17-E845-9409-DAD929E4D0CE}" type="presParOf" srcId="{CB5F9B38-3D42-F44D-BBD5-73437310C79A}" destId="{ACD016B1-2498-8645-A345-C34CD19A1318}" srcOrd="0" destOrd="0" presId="urn:microsoft.com/office/officeart/2005/8/layout/process1"/>
    <dgm:cxn modelId="{AE45EF9A-7DC5-3F43-BD8D-BFE05691637D}" type="presParOf" srcId="{ABBE2903-2B1A-C449-A6F6-3A1F56B7C76A}" destId="{20DE84EB-B429-1E4A-8C87-64BF4DDB1228}" srcOrd="4" destOrd="0" presId="urn:microsoft.com/office/officeart/2005/8/layout/process1"/>
    <dgm:cxn modelId="{118C4927-FF43-3848-9BF4-11DFD4282E6E}" type="presParOf" srcId="{ABBE2903-2B1A-C449-A6F6-3A1F56B7C76A}" destId="{F306A338-9544-C547-89B6-FA26D3B69ABA}" srcOrd="5" destOrd="0" presId="urn:microsoft.com/office/officeart/2005/8/layout/process1"/>
    <dgm:cxn modelId="{977FF10D-3A5B-A149-8566-F24E5DB27632}" type="presParOf" srcId="{F306A338-9544-C547-89B6-FA26D3B69ABA}" destId="{BF06DDD2-9E60-224D-BD09-EE65F292D8BE}" srcOrd="0" destOrd="0" presId="urn:microsoft.com/office/officeart/2005/8/layout/process1"/>
    <dgm:cxn modelId="{6ED7E565-9BC5-934F-BC4D-ACBDC440C04D}" type="presParOf" srcId="{ABBE2903-2B1A-C449-A6F6-3A1F56B7C76A}" destId="{598813C7-14AF-C741-B1F1-A9C5F2474A58}" srcOrd="6" destOrd="0" presId="urn:microsoft.com/office/officeart/2005/8/layout/process1"/>
    <dgm:cxn modelId="{63A67CB4-BDA6-7641-BABF-CFA4C6E437CC}" type="presParOf" srcId="{ABBE2903-2B1A-C449-A6F6-3A1F56B7C76A}" destId="{24FAB0BD-3F08-2741-B358-099DAB1E3356}" srcOrd="7" destOrd="0" presId="urn:microsoft.com/office/officeart/2005/8/layout/process1"/>
    <dgm:cxn modelId="{F9E8C211-DF8B-3641-A10E-EE498785EE5D}" type="presParOf" srcId="{24FAB0BD-3F08-2741-B358-099DAB1E3356}" destId="{0116E169-33AA-674C-991C-F90D41F2A9D5}" srcOrd="0" destOrd="0" presId="urn:microsoft.com/office/officeart/2005/8/layout/process1"/>
    <dgm:cxn modelId="{B0AB3CA2-B4AF-B04B-9EA7-F8B50616462C}" type="presParOf" srcId="{ABBE2903-2B1A-C449-A6F6-3A1F56B7C76A}" destId="{7D878A3E-D69B-5148-B602-6B2964D2614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11C1F-8FB1-E449-914E-4B634EB009D8}">
      <dsp:nvSpPr>
        <dsp:cNvPr id="0" name=""/>
        <dsp:cNvSpPr/>
      </dsp:nvSpPr>
      <dsp:spPr>
        <a:xfrm>
          <a:off x="0" y="-2"/>
          <a:ext cx="1457578" cy="1011641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2: Improve Notices </a:t>
          </a:r>
        </a:p>
      </dsp:txBody>
      <dsp:txXfrm>
        <a:off x="29630" y="29628"/>
        <a:ext cx="1398318" cy="952381"/>
      </dsp:txXfrm>
    </dsp:sp>
    <dsp:sp modelId="{EC086985-ACBD-DF48-B65B-98A7DE8C770F}">
      <dsp:nvSpPr>
        <dsp:cNvPr id="0" name=""/>
        <dsp:cNvSpPr/>
      </dsp:nvSpPr>
      <dsp:spPr>
        <a:xfrm rot="21446021">
          <a:off x="1642156" y="308917"/>
          <a:ext cx="221320" cy="4121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642189" y="392840"/>
        <a:ext cx="154924" cy="247313"/>
      </dsp:txXfrm>
    </dsp:sp>
    <dsp:sp modelId="{11BEAA50-CC58-B14D-97AC-6FA4B37FE8E3}">
      <dsp:nvSpPr>
        <dsp:cNvPr id="0" name=""/>
        <dsp:cNvSpPr/>
      </dsp:nvSpPr>
      <dsp:spPr>
        <a:xfrm>
          <a:off x="2030856" y="36464"/>
          <a:ext cx="1457578" cy="975172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Outline rulemaking notice practices &amp; requirements for Uniform Standards by end of April</a:t>
          </a:r>
        </a:p>
      </dsp:txBody>
      <dsp:txXfrm>
        <a:off x="2059418" y="65026"/>
        <a:ext cx="1400454" cy="918048"/>
      </dsp:txXfrm>
    </dsp:sp>
    <dsp:sp modelId="{CB5F9B38-3D42-F44D-BBD5-73437310C79A}">
      <dsp:nvSpPr>
        <dsp:cNvPr id="0" name=""/>
        <dsp:cNvSpPr/>
      </dsp:nvSpPr>
      <dsp:spPr>
        <a:xfrm rot="150980">
          <a:off x="3645370" y="334114"/>
          <a:ext cx="306389" cy="36147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645414" y="404392"/>
        <a:ext cx="214472" cy="216887"/>
      </dsp:txXfrm>
    </dsp:sp>
    <dsp:sp modelId="{20DE84EB-B429-1E4A-8C87-64BF4DDB1228}">
      <dsp:nvSpPr>
        <dsp:cNvPr id="0" name=""/>
        <dsp:cNvSpPr/>
      </dsp:nvSpPr>
      <dsp:spPr>
        <a:xfrm>
          <a:off x="4090629" y="-12613"/>
          <a:ext cx="1457578" cy="1036863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Solicit comments on improvements to current practices by end of June </a:t>
          </a:r>
        </a:p>
      </dsp:txBody>
      <dsp:txXfrm>
        <a:off x="4120998" y="17756"/>
        <a:ext cx="1396840" cy="976125"/>
      </dsp:txXfrm>
    </dsp:sp>
    <dsp:sp modelId="{F306A338-9544-C547-89B6-FA26D3B69ABA}">
      <dsp:nvSpPr>
        <dsp:cNvPr id="0" name=""/>
        <dsp:cNvSpPr/>
      </dsp:nvSpPr>
      <dsp:spPr>
        <a:xfrm>
          <a:off x="5700863" y="325078"/>
          <a:ext cx="323628" cy="36147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5700863" y="397374"/>
        <a:ext cx="226540" cy="216887"/>
      </dsp:txXfrm>
    </dsp:sp>
    <dsp:sp modelId="{598813C7-14AF-C741-B1F1-A9C5F2474A58}">
      <dsp:nvSpPr>
        <dsp:cNvPr id="0" name=""/>
        <dsp:cNvSpPr/>
      </dsp:nvSpPr>
      <dsp:spPr>
        <a:xfrm>
          <a:off x="6158828" y="-17405"/>
          <a:ext cx="1457578" cy="1046448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Develop and present recommendations to MC at its August in-person meeting</a:t>
          </a:r>
        </a:p>
      </dsp:txBody>
      <dsp:txXfrm>
        <a:off x="6189477" y="13244"/>
        <a:ext cx="1396280" cy="985150"/>
      </dsp:txXfrm>
    </dsp:sp>
    <dsp:sp modelId="{24FAB0BD-3F08-2741-B358-099DAB1E3356}">
      <dsp:nvSpPr>
        <dsp:cNvPr id="0" name=""/>
        <dsp:cNvSpPr/>
      </dsp:nvSpPr>
      <dsp:spPr>
        <a:xfrm>
          <a:off x="7757620" y="325078"/>
          <a:ext cx="299370" cy="36147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7757620" y="397374"/>
        <a:ext cx="209559" cy="216887"/>
      </dsp:txXfrm>
    </dsp:sp>
    <dsp:sp modelId="{7D878A3E-D69B-5148-B602-6B2964D26142}">
      <dsp:nvSpPr>
        <dsp:cNvPr id="0" name=""/>
        <dsp:cNvSpPr/>
      </dsp:nvSpPr>
      <dsp:spPr>
        <a:xfrm>
          <a:off x="8181258" y="-17405"/>
          <a:ext cx="1457578" cy="1046448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Implement adopted recommendations by end of December</a:t>
          </a:r>
        </a:p>
      </dsp:txBody>
      <dsp:txXfrm>
        <a:off x="8211907" y="13244"/>
        <a:ext cx="1396280" cy="9851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11C1F-8FB1-E449-914E-4B634EB009D8}">
      <dsp:nvSpPr>
        <dsp:cNvPr id="0" name=""/>
        <dsp:cNvSpPr/>
      </dsp:nvSpPr>
      <dsp:spPr>
        <a:xfrm>
          <a:off x="4722" y="0"/>
          <a:ext cx="1463982" cy="1040013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3: Standards Development Guidance</a:t>
          </a:r>
        </a:p>
      </dsp:txBody>
      <dsp:txXfrm>
        <a:off x="35183" y="30461"/>
        <a:ext cx="1403060" cy="979091"/>
      </dsp:txXfrm>
    </dsp:sp>
    <dsp:sp modelId="{EC086985-ACBD-DF48-B65B-98A7DE8C770F}">
      <dsp:nvSpPr>
        <dsp:cNvPr id="0" name=""/>
        <dsp:cNvSpPr/>
      </dsp:nvSpPr>
      <dsp:spPr>
        <a:xfrm>
          <a:off x="1615103" y="338472"/>
          <a:ext cx="310364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615103" y="411085"/>
        <a:ext cx="217255" cy="217841"/>
      </dsp:txXfrm>
    </dsp:sp>
    <dsp:sp modelId="{11BEAA50-CC58-B14D-97AC-6FA4B37FE8E3}">
      <dsp:nvSpPr>
        <dsp:cNvPr id="0" name=""/>
        <dsp:cNvSpPr/>
      </dsp:nvSpPr>
      <dsp:spPr>
        <a:xfrm>
          <a:off x="2054297" y="0"/>
          <a:ext cx="1463982" cy="1040013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Receive briefing from Compact Office on Uniform Standards dev. process by end of May</a:t>
          </a:r>
        </a:p>
      </dsp:txBody>
      <dsp:txXfrm>
        <a:off x="2084758" y="30461"/>
        <a:ext cx="1403060" cy="979091"/>
      </dsp:txXfrm>
    </dsp:sp>
    <dsp:sp modelId="{CB5F9B38-3D42-F44D-BBD5-73437310C79A}">
      <dsp:nvSpPr>
        <dsp:cNvPr id="0" name=""/>
        <dsp:cNvSpPr/>
      </dsp:nvSpPr>
      <dsp:spPr>
        <a:xfrm>
          <a:off x="3664678" y="338472"/>
          <a:ext cx="310364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664678" y="411085"/>
        <a:ext cx="217255" cy="217841"/>
      </dsp:txXfrm>
    </dsp:sp>
    <dsp:sp modelId="{20DE84EB-B429-1E4A-8C87-64BF4DDB1228}">
      <dsp:nvSpPr>
        <dsp:cNvPr id="0" name=""/>
        <dsp:cNvSpPr/>
      </dsp:nvSpPr>
      <dsp:spPr>
        <a:xfrm>
          <a:off x="4103872" y="0"/>
          <a:ext cx="1463982" cy="1040013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Draft and expose outline of  guidance on Uniform Standards dev. by end of July</a:t>
          </a:r>
        </a:p>
      </dsp:txBody>
      <dsp:txXfrm>
        <a:off x="4134333" y="30461"/>
        <a:ext cx="1403060" cy="979091"/>
      </dsp:txXfrm>
    </dsp:sp>
    <dsp:sp modelId="{F306A338-9544-C547-89B6-FA26D3B69ABA}">
      <dsp:nvSpPr>
        <dsp:cNvPr id="0" name=""/>
        <dsp:cNvSpPr/>
      </dsp:nvSpPr>
      <dsp:spPr>
        <a:xfrm>
          <a:off x="5714253" y="338472"/>
          <a:ext cx="310364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5714253" y="411085"/>
        <a:ext cx="217255" cy="217841"/>
      </dsp:txXfrm>
    </dsp:sp>
    <dsp:sp modelId="{598813C7-14AF-C741-B1F1-A9C5F2474A58}">
      <dsp:nvSpPr>
        <dsp:cNvPr id="0" name=""/>
        <dsp:cNvSpPr/>
      </dsp:nvSpPr>
      <dsp:spPr>
        <a:xfrm>
          <a:off x="6153448" y="0"/>
          <a:ext cx="1463982" cy="1040013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Expose recommended guidance document by end of September</a:t>
          </a:r>
        </a:p>
      </dsp:txBody>
      <dsp:txXfrm>
        <a:off x="6183909" y="30461"/>
        <a:ext cx="1403060" cy="979091"/>
      </dsp:txXfrm>
    </dsp:sp>
    <dsp:sp modelId="{24FAB0BD-3F08-2741-B358-099DAB1E3356}">
      <dsp:nvSpPr>
        <dsp:cNvPr id="0" name=""/>
        <dsp:cNvSpPr/>
      </dsp:nvSpPr>
      <dsp:spPr>
        <a:xfrm>
          <a:off x="7765009" y="338472"/>
          <a:ext cx="312867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7765009" y="411085"/>
        <a:ext cx="219007" cy="217841"/>
      </dsp:txXfrm>
    </dsp:sp>
    <dsp:sp modelId="{7D878A3E-D69B-5148-B602-6B2964D26142}">
      <dsp:nvSpPr>
        <dsp:cNvPr id="0" name=""/>
        <dsp:cNvSpPr/>
      </dsp:nvSpPr>
      <dsp:spPr>
        <a:xfrm>
          <a:off x="8207745" y="0"/>
          <a:ext cx="1463982" cy="104001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Present recommendation at November in-person meeting</a:t>
          </a:r>
        </a:p>
      </dsp:txBody>
      <dsp:txXfrm>
        <a:off x="8238206" y="30461"/>
        <a:ext cx="1403060" cy="9790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11C1F-8FB1-E449-914E-4B634EB009D8}">
      <dsp:nvSpPr>
        <dsp:cNvPr id="0" name=""/>
        <dsp:cNvSpPr/>
      </dsp:nvSpPr>
      <dsp:spPr>
        <a:xfrm>
          <a:off x="0" y="0"/>
          <a:ext cx="1462762" cy="877657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II, Action Item 8: Coordinated State Review Process</a:t>
          </a:r>
        </a:p>
      </dsp:txBody>
      <dsp:txXfrm>
        <a:off x="25706" y="25706"/>
        <a:ext cx="1411350" cy="826245"/>
      </dsp:txXfrm>
    </dsp:sp>
    <dsp:sp modelId="{EC086985-ACBD-DF48-B65B-98A7DE8C770F}">
      <dsp:nvSpPr>
        <dsp:cNvPr id="0" name=""/>
        <dsp:cNvSpPr/>
      </dsp:nvSpPr>
      <dsp:spPr>
        <a:xfrm>
          <a:off x="1609038" y="257446"/>
          <a:ext cx="310105" cy="3627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609038" y="329999"/>
        <a:ext cx="217074" cy="217659"/>
      </dsp:txXfrm>
    </dsp:sp>
    <dsp:sp modelId="{11BEAA50-CC58-B14D-97AC-6FA4B37FE8E3}">
      <dsp:nvSpPr>
        <dsp:cNvPr id="0" name=""/>
        <dsp:cNvSpPr/>
      </dsp:nvSpPr>
      <dsp:spPr>
        <a:xfrm>
          <a:off x="2047866" y="0"/>
          <a:ext cx="1462762" cy="877657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 group of states for coordinated review of product filing by end of June	</a:t>
          </a:r>
        </a:p>
      </dsp:txBody>
      <dsp:txXfrm>
        <a:off x="2073572" y="25706"/>
        <a:ext cx="1411350" cy="826245"/>
      </dsp:txXfrm>
    </dsp:sp>
    <dsp:sp modelId="{CB5F9B38-3D42-F44D-BBD5-73437310C79A}">
      <dsp:nvSpPr>
        <dsp:cNvPr id="0" name=""/>
        <dsp:cNvSpPr/>
      </dsp:nvSpPr>
      <dsp:spPr>
        <a:xfrm>
          <a:off x="3656905" y="257446"/>
          <a:ext cx="310105" cy="3627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656905" y="329999"/>
        <a:ext cx="217074" cy="217659"/>
      </dsp:txXfrm>
    </dsp:sp>
    <dsp:sp modelId="{20DE84EB-B429-1E4A-8C87-64BF4DDB1228}">
      <dsp:nvSpPr>
        <dsp:cNvPr id="0" name=""/>
        <dsp:cNvSpPr/>
      </dsp:nvSpPr>
      <dsp:spPr>
        <a:xfrm>
          <a:off x="4095733" y="0"/>
          <a:ext cx="1462762" cy="877657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Outline process for coordinated state / Compact review  by end of September </a:t>
          </a:r>
        </a:p>
      </dsp:txBody>
      <dsp:txXfrm>
        <a:off x="4121439" y="25706"/>
        <a:ext cx="1411350" cy="826245"/>
      </dsp:txXfrm>
    </dsp:sp>
    <dsp:sp modelId="{F306A338-9544-C547-89B6-FA26D3B69ABA}">
      <dsp:nvSpPr>
        <dsp:cNvPr id="0" name=""/>
        <dsp:cNvSpPr/>
      </dsp:nvSpPr>
      <dsp:spPr>
        <a:xfrm>
          <a:off x="5735395" y="231740"/>
          <a:ext cx="310105" cy="3627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5735395" y="304293"/>
        <a:ext cx="217074" cy="217659"/>
      </dsp:txXfrm>
    </dsp:sp>
    <dsp:sp modelId="{598813C7-14AF-C741-B1F1-A9C5F2474A58}">
      <dsp:nvSpPr>
        <dsp:cNvPr id="0" name=""/>
        <dsp:cNvSpPr/>
      </dsp:nvSpPr>
      <dsp:spPr>
        <a:xfrm>
          <a:off x="6143600" y="0"/>
          <a:ext cx="1462762" cy="877657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Conduct pilot process by end of December</a:t>
          </a:r>
        </a:p>
      </dsp:txBody>
      <dsp:txXfrm>
        <a:off x="6169306" y="25706"/>
        <a:ext cx="1411350" cy="826245"/>
      </dsp:txXfrm>
    </dsp:sp>
    <dsp:sp modelId="{24FAB0BD-3F08-2741-B358-099DAB1E3356}">
      <dsp:nvSpPr>
        <dsp:cNvPr id="0" name=""/>
        <dsp:cNvSpPr/>
      </dsp:nvSpPr>
      <dsp:spPr>
        <a:xfrm>
          <a:off x="7752639" y="257446"/>
          <a:ext cx="310105" cy="3627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7752639" y="329999"/>
        <a:ext cx="217074" cy="217659"/>
      </dsp:txXfrm>
    </dsp:sp>
    <dsp:sp modelId="{7D878A3E-D69B-5148-B602-6B2964D26142}">
      <dsp:nvSpPr>
        <dsp:cNvPr id="0" name=""/>
        <dsp:cNvSpPr/>
      </dsp:nvSpPr>
      <dsp:spPr>
        <a:xfrm>
          <a:off x="8191467" y="0"/>
          <a:ext cx="1462762" cy="877657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Report to PSC and work on recommendation to MC </a:t>
          </a:r>
          <a:r>
            <a:rPr lang="en-US" sz="1100" b="1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by August </a:t>
          </a: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2021 in-person meeting</a:t>
          </a:r>
        </a:p>
      </dsp:txBody>
      <dsp:txXfrm>
        <a:off x="8217173" y="25706"/>
        <a:ext cx="1411350" cy="826245"/>
      </dsp:txXfrm>
    </dsp:sp>
    <dsp:sp modelId="{C3A6A94C-98B9-D64E-B4ED-D11F990C0A03}">
      <dsp:nvSpPr>
        <dsp:cNvPr id="0" name=""/>
        <dsp:cNvSpPr/>
      </dsp:nvSpPr>
      <dsp:spPr>
        <a:xfrm>
          <a:off x="9800506" y="257446"/>
          <a:ext cx="310105" cy="362765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9800506" y="329999"/>
        <a:ext cx="217074" cy="217659"/>
      </dsp:txXfrm>
    </dsp:sp>
    <dsp:sp modelId="{0E32C126-F396-8949-A221-56DC9BBE02A7}">
      <dsp:nvSpPr>
        <dsp:cNvPr id="0" name=""/>
        <dsp:cNvSpPr/>
      </dsp:nvSpPr>
      <dsp:spPr>
        <a:xfrm>
          <a:off x="10239334" y="0"/>
          <a:ext cx="1462762" cy="87765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265040" y="25706"/>
        <a:ext cx="1411350" cy="8262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11C1F-8FB1-E449-914E-4B634EB009D8}">
      <dsp:nvSpPr>
        <dsp:cNvPr id="0" name=""/>
        <dsp:cNvSpPr/>
      </dsp:nvSpPr>
      <dsp:spPr>
        <a:xfrm>
          <a:off x="5113" y="0"/>
          <a:ext cx="1454537" cy="954540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6: Identification and Prioritization System</a:t>
          </a:r>
        </a:p>
      </dsp:txBody>
      <dsp:txXfrm>
        <a:off x="33071" y="27958"/>
        <a:ext cx="1398621" cy="898624"/>
      </dsp:txXfrm>
    </dsp:sp>
    <dsp:sp modelId="{EC086985-ACBD-DF48-B65B-98A7DE8C770F}">
      <dsp:nvSpPr>
        <dsp:cNvPr id="0" name=""/>
        <dsp:cNvSpPr/>
      </dsp:nvSpPr>
      <dsp:spPr>
        <a:xfrm>
          <a:off x="1605104" y="296907"/>
          <a:ext cx="308361" cy="36072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605104" y="369052"/>
        <a:ext cx="215853" cy="216435"/>
      </dsp:txXfrm>
    </dsp:sp>
    <dsp:sp modelId="{11BEAA50-CC58-B14D-97AC-6FA4B37FE8E3}">
      <dsp:nvSpPr>
        <dsp:cNvPr id="0" name=""/>
        <dsp:cNvSpPr/>
      </dsp:nvSpPr>
      <dsp:spPr>
        <a:xfrm>
          <a:off x="2041465" y="0"/>
          <a:ext cx="1538376" cy="954540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Outline current process for identifying and prioritizing new US by end of August</a:t>
          </a:r>
        </a:p>
      </dsp:txBody>
      <dsp:txXfrm>
        <a:off x="2069423" y="27958"/>
        <a:ext cx="1482460" cy="898624"/>
      </dsp:txXfrm>
    </dsp:sp>
    <dsp:sp modelId="{CB5F9B38-3D42-F44D-BBD5-73437310C79A}">
      <dsp:nvSpPr>
        <dsp:cNvPr id="0" name=""/>
        <dsp:cNvSpPr/>
      </dsp:nvSpPr>
      <dsp:spPr>
        <a:xfrm>
          <a:off x="3725295" y="296907"/>
          <a:ext cx="308361" cy="36072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725295" y="369052"/>
        <a:ext cx="215853" cy="216435"/>
      </dsp:txXfrm>
    </dsp:sp>
    <dsp:sp modelId="{20DE84EB-B429-1E4A-8C87-64BF4DDB1228}">
      <dsp:nvSpPr>
        <dsp:cNvPr id="0" name=""/>
        <dsp:cNvSpPr/>
      </dsp:nvSpPr>
      <dsp:spPr>
        <a:xfrm>
          <a:off x="4161656" y="0"/>
          <a:ext cx="1432253" cy="954540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Solicit comments on current process and improvements by end of October </a:t>
          </a:r>
        </a:p>
      </dsp:txBody>
      <dsp:txXfrm>
        <a:off x="4189614" y="27958"/>
        <a:ext cx="1376337" cy="898624"/>
      </dsp:txXfrm>
    </dsp:sp>
    <dsp:sp modelId="{F306A338-9544-C547-89B6-FA26D3B69ABA}">
      <dsp:nvSpPr>
        <dsp:cNvPr id="0" name=""/>
        <dsp:cNvSpPr/>
      </dsp:nvSpPr>
      <dsp:spPr>
        <a:xfrm>
          <a:off x="5739364" y="296907"/>
          <a:ext cx="308361" cy="36072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</a:p>
      </dsp:txBody>
      <dsp:txXfrm>
        <a:off x="5739364" y="369052"/>
        <a:ext cx="215853" cy="216435"/>
      </dsp:txXfrm>
    </dsp:sp>
    <dsp:sp modelId="{598813C7-14AF-C741-B1F1-A9C5F2474A58}">
      <dsp:nvSpPr>
        <dsp:cNvPr id="0" name=""/>
        <dsp:cNvSpPr/>
      </dsp:nvSpPr>
      <dsp:spPr>
        <a:xfrm>
          <a:off x="6175725" y="0"/>
          <a:ext cx="1454537" cy="95454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Expose recommended process by end of December</a:t>
          </a:r>
        </a:p>
      </dsp:txBody>
      <dsp:txXfrm>
        <a:off x="6203683" y="27958"/>
        <a:ext cx="1398621" cy="898624"/>
      </dsp:txXfrm>
    </dsp:sp>
    <dsp:sp modelId="{24FAB0BD-3F08-2741-B358-099DAB1E3356}">
      <dsp:nvSpPr>
        <dsp:cNvPr id="0" name=""/>
        <dsp:cNvSpPr/>
      </dsp:nvSpPr>
      <dsp:spPr>
        <a:xfrm>
          <a:off x="7775716" y="296907"/>
          <a:ext cx="308361" cy="36072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7775716" y="369052"/>
        <a:ext cx="215853" cy="216435"/>
      </dsp:txXfrm>
    </dsp:sp>
    <dsp:sp modelId="{7D878A3E-D69B-5148-B602-6B2964D26142}">
      <dsp:nvSpPr>
        <dsp:cNvPr id="0" name=""/>
        <dsp:cNvSpPr/>
      </dsp:nvSpPr>
      <dsp:spPr>
        <a:xfrm>
          <a:off x="8212077" y="0"/>
          <a:ext cx="1454537" cy="954540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Present recommendation at April 2021 in-person meeting</a:t>
          </a:r>
        </a:p>
      </dsp:txBody>
      <dsp:txXfrm>
        <a:off x="8240035" y="27958"/>
        <a:ext cx="1398621" cy="8986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11C1F-8FB1-E449-914E-4B634EB009D8}">
      <dsp:nvSpPr>
        <dsp:cNvPr id="0" name=""/>
        <dsp:cNvSpPr/>
      </dsp:nvSpPr>
      <dsp:spPr>
        <a:xfrm>
          <a:off x="4722" y="0"/>
          <a:ext cx="1463982" cy="878389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I, Action Item 9: Promote Plain Language in Standards</a:t>
          </a:r>
        </a:p>
      </dsp:txBody>
      <dsp:txXfrm>
        <a:off x="30449" y="25727"/>
        <a:ext cx="1412528" cy="826935"/>
      </dsp:txXfrm>
    </dsp:sp>
    <dsp:sp modelId="{EC086985-ACBD-DF48-B65B-98A7DE8C770F}">
      <dsp:nvSpPr>
        <dsp:cNvPr id="0" name=""/>
        <dsp:cNvSpPr/>
      </dsp:nvSpPr>
      <dsp:spPr>
        <a:xfrm rot="87354">
          <a:off x="1619670" y="284171"/>
          <a:ext cx="320259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619686" y="355563"/>
        <a:ext cx="224181" cy="217841"/>
      </dsp:txXfrm>
    </dsp:sp>
    <dsp:sp modelId="{11BEAA50-CC58-B14D-97AC-6FA4B37FE8E3}">
      <dsp:nvSpPr>
        <dsp:cNvPr id="0" name=""/>
        <dsp:cNvSpPr/>
      </dsp:nvSpPr>
      <dsp:spPr>
        <a:xfrm>
          <a:off x="2072773" y="52560"/>
          <a:ext cx="1463982" cy="878389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Briefing from experts in plain language for insurance forms August - September</a:t>
          </a:r>
        </a:p>
      </dsp:txBody>
      <dsp:txXfrm>
        <a:off x="2098500" y="78287"/>
        <a:ext cx="1412528" cy="826935"/>
      </dsp:txXfrm>
    </dsp:sp>
    <dsp:sp modelId="{CB5F9B38-3D42-F44D-BBD5-73437310C79A}">
      <dsp:nvSpPr>
        <dsp:cNvPr id="0" name=""/>
        <dsp:cNvSpPr/>
      </dsp:nvSpPr>
      <dsp:spPr>
        <a:xfrm rot="21511058">
          <a:off x="3678484" y="283721"/>
          <a:ext cx="300672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678499" y="357501"/>
        <a:ext cx="210470" cy="217841"/>
      </dsp:txXfrm>
    </dsp:sp>
    <dsp:sp modelId="{20DE84EB-B429-1E4A-8C87-64BF4DDB1228}">
      <dsp:nvSpPr>
        <dsp:cNvPr id="0" name=""/>
        <dsp:cNvSpPr/>
      </dsp:nvSpPr>
      <dsp:spPr>
        <a:xfrm>
          <a:off x="4103872" y="0"/>
          <a:ext cx="1463982" cy="878389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Solicit comments on considerations re: plain language requirements by end of November</a:t>
          </a:r>
        </a:p>
      </dsp:txBody>
      <dsp:txXfrm>
        <a:off x="4129599" y="25727"/>
        <a:ext cx="1412528" cy="826935"/>
      </dsp:txXfrm>
    </dsp:sp>
    <dsp:sp modelId="{F306A338-9544-C547-89B6-FA26D3B69ABA}">
      <dsp:nvSpPr>
        <dsp:cNvPr id="0" name=""/>
        <dsp:cNvSpPr/>
      </dsp:nvSpPr>
      <dsp:spPr>
        <a:xfrm>
          <a:off x="5714253" y="257660"/>
          <a:ext cx="310364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</a:p>
      </dsp:txBody>
      <dsp:txXfrm>
        <a:off x="5714253" y="330273"/>
        <a:ext cx="217255" cy="217841"/>
      </dsp:txXfrm>
    </dsp:sp>
    <dsp:sp modelId="{598813C7-14AF-C741-B1F1-A9C5F2474A58}">
      <dsp:nvSpPr>
        <dsp:cNvPr id="0" name=""/>
        <dsp:cNvSpPr/>
      </dsp:nvSpPr>
      <dsp:spPr>
        <a:xfrm>
          <a:off x="6153448" y="0"/>
          <a:ext cx="1463982" cy="8783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Exposed recommended approach by end of January 2021</a:t>
          </a:r>
        </a:p>
      </dsp:txBody>
      <dsp:txXfrm>
        <a:off x="6179175" y="25727"/>
        <a:ext cx="1412528" cy="826935"/>
      </dsp:txXfrm>
    </dsp:sp>
    <dsp:sp modelId="{24FAB0BD-3F08-2741-B358-099DAB1E3356}">
      <dsp:nvSpPr>
        <dsp:cNvPr id="0" name=""/>
        <dsp:cNvSpPr/>
      </dsp:nvSpPr>
      <dsp:spPr>
        <a:xfrm>
          <a:off x="7763828" y="257660"/>
          <a:ext cx="310364" cy="36306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7763828" y="330273"/>
        <a:ext cx="217255" cy="217841"/>
      </dsp:txXfrm>
    </dsp:sp>
    <dsp:sp modelId="{7D878A3E-D69B-5148-B602-6B2964D26142}">
      <dsp:nvSpPr>
        <dsp:cNvPr id="0" name=""/>
        <dsp:cNvSpPr/>
      </dsp:nvSpPr>
      <dsp:spPr>
        <a:xfrm>
          <a:off x="8203023" y="0"/>
          <a:ext cx="1463982" cy="878389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Present recommendation to the Management Committee by end of June 2021</a:t>
          </a:r>
        </a:p>
      </dsp:txBody>
      <dsp:txXfrm>
        <a:off x="8228750" y="25727"/>
        <a:ext cx="1412528" cy="826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8CAA522-5F0B-4BE3-BBE2-8BE0807C57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RULEMAKING COMMITTEE WORK AGENDA WORKFLOW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3251C1-ABA7-44DC-B0E6-D5F07442A2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81552-9AAD-4C07-86E3-158FA288AF13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0DAA98-034D-4496-9E8B-EC1F991F57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86636B-C08F-4651-A420-4BB565A31A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9224E-7152-4FB0-922A-27C78E5F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19049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RULEMAKING COMMITTEE WORK AGENDA WORKFLOW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6FB2C-A7E3-4A8A-8BFF-D0CC4244E8EE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498D0-A076-4A4D-AAB3-939D95D1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9394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B3EF-9C98-B941-AA46-74201B185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15225B-149B-394F-97B6-776FA38ABC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4D522-5BEE-DD4F-98FD-03139FCD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70236-7C4F-4045-9B4F-3E88BB990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FA345-6F64-1D4D-84CD-E12E015FF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B4DD9-27C4-8E4E-9D64-8C297CA4F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E19DD6-BF01-8C4D-B5A8-E1EB11EC10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8812A-769B-A147-A60C-C52B2DCB1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2E462-550B-FF49-90D4-67013A970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D06D3-1543-344C-BFE8-D1E0BC091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6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BCCC07-95C0-5B48-A966-FB6ED7FC86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78488A-2F98-4B4F-A0B7-AC337AB72E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74D47-93C0-694E-9A35-8A623BB3F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B1E58-3CB0-4041-9E9D-01ED8ED84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0B217-29FD-F041-B4BD-F0596B703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9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B6159-443C-5242-BC7F-0C6369091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22374-0A27-8447-8733-15F520E68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D8295-C6EC-654B-BAA3-05036400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38FD7-BD7D-2B4B-8A86-6A84C3F2E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535EC-9EC2-F746-95FF-C05FFF172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0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9E6CF-4B7D-5F41-93F4-D212C2E7C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15F77D-380C-ED44-A601-334242655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D72EA-CB15-8744-B8E7-7EF372022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467AC-D7E4-364D-80ED-33ED066DD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E8E7D-D6FE-514B-B99E-5D0CF99AB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58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52454-376C-6449-BFFE-6B5E73653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D522D-2690-5047-A4AF-9ED9EBE6E9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6468C-3FA1-684A-94DE-79713202F4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C3FE33-50FF-1B40-AD09-F41389175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3F206-D418-7349-863E-B12F687B7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892EC8-2D4F-BB44-9BFA-F5EB5BED7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9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906C1-758C-D54F-8D99-864D05C15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DD6F8-DFA1-7142-AEA1-23EEB6E0E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E13013-82AF-774E-81E7-6E873290A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8956FC-0F38-A440-AD70-489ADE5B5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771985-ED4F-044E-A02F-AEE3432CBB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6BE171-E832-784D-995C-9A8A1153A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DEECB9-DB46-C649-AD83-98835220F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E06BB-9CF3-984E-904F-A7FFE6CA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9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6430A-E257-1544-88E1-23860F4E4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939D52-81A4-FB4D-A769-B50396FA5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024855-6A07-4947-A69C-15F61B869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D6D78-1A3F-DB4B-8EE6-154208494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1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391B53-1F15-1747-9F7E-D26516EE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2F492-8C75-F249-9FC3-6F52729FB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0B775-C704-1B44-94C8-77DF312F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3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C91B3-6E1E-544D-BD1F-C92E419EA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D8550-F2B3-C743-8700-D41BBAA1B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0D28AB-1494-8F4D-99CE-7BA793974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31D554-E9FC-494A-AB70-34E6073F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1DFF56-844C-4441-A6C9-3A3589A3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40CEE-05BB-814C-B8AA-1412D715F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4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A3209-A17E-F444-9C91-90E697230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7264A7-2240-C742-8E56-882757884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B4431B-0457-5643-9FE6-BF502C280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D9A67C-E5F3-054F-8120-5948A136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5D9DF-9817-8742-8704-C614BD3D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9BD2FB-F194-644C-BAC4-07B16342A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12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D463C8-A30D-A947-91CF-062BD1641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81ED6A-F72C-5C41-B43A-D996E6108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AAD7C1-BC9B-814F-BCF0-B26DB8865C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01725-601E-174E-B42F-2EEDC9151E60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D9E31-70A1-5B45-B790-5165D5113E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B8B22-F216-CF47-BF31-D08A6F345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6BFB7-9DD7-A445-8C3B-8FFD5BAD3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5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3B52211-BDD8-2F4B-96CE-5DB2100D50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0881797"/>
              </p:ext>
            </p:extLst>
          </p:nvPr>
        </p:nvGraphicFramePr>
        <p:xfrm>
          <a:off x="334898" y="1129179"/>
          <a:ext cx="9638837" cy="1011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F925FA9-7048-EC46-BF3B-31ACAFFB60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2101471"/>
              </p:ext>
            </p:extLst>
          </p:nvPr>
        </p:nvGraphicFramePr>
        <p:xfrm>
          <a:off x="318453" y="2223540"/>
          <a:ext cx="9671728" cy="1040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EE5829CA-1D53-A64D-897F-B95A2CF3A7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6554484"/>
              </p:ext>
            </p:extLst>
          </p:nvPr>
        </p:nvGraphicFramePr>
        <p:xfrm>
          <a:off x="285562" y="3429000"/>
          <a:ext cx="11702097" cy="1156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35B9B7B-B893-E845-B18B-2C217AB042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2277061"/>
              </p:ext>
            </p:extLst>
          </p:nvPr>
        </p:nvGraphicFramePr>
        <p:xfrm>
          <a:off x="318453" y="4514706"/>
          <a:ext cx="9671728" cy="1156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FED8E2C-CC29-40BB-8155-82C7922FC172}"/>
              </a:ext>
            </a:extLst>
          </p:cNvPr>
          <p:cNvSpPr txBox="1"/>
          <p:nvPr/>
        </p:nvSpPr>
        <p:spPr>
          <a:xfrm>
            <a:off x="384048" y="347472"/>
            <a:ext cx="1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Workflow for Product Standards Committee Strategic Plan Action Items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D302FFCC-B519-4137-826B-BCD879512D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4826972"/>
              </p:ext>
            </p:extLst>
          </p:nvPr>
        </p:nvGraphicFramePr>
        <p:xfrm>
          <a:off x="318453" y="5745018"/>
          <a:ext cx="9671728" cy="1011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  <p:extLst>
      <p:ext uri="{BB962C8B-B14F-4D97-AF65-F5344CB8AC3E}">
        <p14:creationId xmlns:p14="http://schemas.microsoft.com/office/powerpoint/2010/main" val="564967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280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Garada, Reem</dc:creator>
  <cp:lastModifiedBy>Schutter, Karen</cp:lastModifiedBy>
  <cp:revision>28</cp:revision>
  <dcterms:created xsi:type="dcterms:W3CDTF">2020-02-06T18:30:42Z</dcterms:created>
  <dcterms:modified xsi:type="dcterms:W3CDTF">2020-03-24T21:48:21Z</dcterms:modified>
</cp:coreProperties>
</file>